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DTD고딕M" charset="1" panose="02000603000000000000"/>
      <p:regular r:id="rId10"/>
    </p:embeddedFont>
    <p:embeddedFont>
      <p:font typeface="Gothic A1" charset="1" panose="00000000000000000000"/>
      <p:regular r:id="rId11"/>
    </p:embeddedFont>
    <p:embeddedFont>
      <p:font typeface="Gothic A1 Bold" charset="1" panose="00000000000000000000"/>
      <p:regular r:id="rId12"/>
    </p:embeddedFont>
    <p:embeddedFont>
      <p:font typeface="Gothic A1 Thin" charset="1" panose="00000000000000000000"/>
      <p:regular r:id="rId13"/>
    </p:embeddedFont>
    <p:embeddedFont>
      <p:font typeface="Gothic A1 Light" charset="1" panose="00000000000000000000"/>
      <p:regular r:id="rId14"/>
    </p:embeddedFont>
    <p:embeddedFont>
      <p:font typeface="Gothic A1 Medium" charset="1" panose="00000000000000000000"/>
      <p:regular r:id="rId15"/>
    </p:embeddedFont>
    <p:embeddedFont>
      <p:font typeface="Gothic A1 Semi-Bold" charset="1" panose="00000000000000000000"/>
      <p:regular r:id="rId16"/>
    </p:embeddedFont>
    <p:embeddedFont>
      <p:font typeface="Gothic A1 Ultra-Bold" charset="1" panose="00000000000000000000"/>
      <p:regular r:id="rId17"/>
    </p:embeddedFont>
    <p:embeddedFont>
      <p:font typeface="Gothic A1 Heavy" charset="1" panose="00000000000000000000"/>
      <p:regular r:id="rId18"/>
    </p:embeddedFont>
    <p:embeddedFont>
      <p:font typeface="210 네모진" charset="1" panose="02020503020101020101"/>
      <p:regular r:id="rId19"/>
    </p:embeddedFont>
    <p:embeddedFont>
      <p:font typeface="210 네모진 Bold" charset="1" panose="02020503020101020101"/>
      <p:regular r:id="rId20"/>
    </p:embeddedFont>
    <p:embeddedFont>
      <p:font typeface="210 네모진 Light" charset="1" panose="02020503020101020101"/>
      <p:regular r:id="rId21"/>
    </p:embeddedFont>
    <p:embeddedFont>
      <p:font typeface="210 네모진 Ultra-Bold" charset="1" panose="02020503020101020101"/>
      <p:regular r:id="rId22"/>
    </p:embeddedFont>
    <p:embeddedFont>
      <p:font typeface="210 네모진 Heavy" charset="1" panose="02020503020101020101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spreadsheets/d/1YL5SomtxfYIG4dmD1OuYHq2-Hr_jVbN2/edit#gid=1812452729" TargetMode="External" Type="http://schemas.openxmlformats.org/officeDocument/2006/relationships/hyperlink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spreadsheets/d/17SV5vmvLhfYCRDo7u94MvAyDLddTorz5uDJIx2IKwG8/edit#gid=0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spreadsheets/d/1WzAZXJvPwEw7gzXoWWj72MiYd0_J4o8e/edit#gid=95709209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https://docs.google.com/spreadsheets/d/1s3in1PFblhGMA_rcO9M6pei9LdluGZZ9xyYgdcL1wXY/edit#gid=1359828094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hykim-king/BDM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gif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VAF-nnQ86Ws.mp4" Type="http://schemas.openxmlformats.org/officeDocument/2006/relationships/video"/><Relationship Id="rId4" Target="../media/VAF-nnQ86Ws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gif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gif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image54.jpe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8F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8932" y="1374450"/>
            <a:ext cx="12516009" cy="7538100"/>
            <a:chOff x="0" y="0"/>
            <a:chExt cx="52592845" cy="31675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52529346" cy="31611943"/>
            </a:xfrm>
            <a:custGeom>
              <a:avLst/>
              <a:gdLst/>
              <a:ahLst/>
              <a:cxnLst/>
              <a:rect r="r" b="b" t="t" l="l"/>
              <a:pathLst>
                <a:path h="31611943" w="52529346">
                  <a:moveTo>
                    <a:pt x="52436632" y="31611943"/>
                  </a:moveTo>
                  <a:lnTo>
                    <a:pt x="92710" y="31611943"/>
                  </a:lnTo>
                  <a:cubicBezTo>
                    <a:pt x="41910" y="31611943"/>
                    <a:pt x="0" y="31570033"/>
                    <a:pt x="0" y="315192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2435367" y="0"/>
                  </a:lnTo>
                  <a:cubicBezTo>
                    <a:pt x="52486167" y="0"/>
                    <a:pt x="52528074" y="41910"/>
                    <a:pt x="52528074" y="92710"/>
                  </a:cubicBezTo>
                  <a:lnTo>
                    <a:pt x="52528074" y="31517965"/>
                  </a:lnTo>
                  <a:cubicBezTo>
                    <a:pt x="52529346" y="31570033"/>
                    <a:pt x="52487432" y="31611943"/>
                    <a:pt x="52436632" y="316119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92846" cy="31675443"/>
            </a:xfrm>
            <a:custGeom>
              <a:avLst/>
              <a:gdLst/>
              <a:ahLst/>
              <a:cxnLst/>
              <a:rect r="r" b="b" t="t" l="l"/>
              <a:pathLst>
                <a:path h="31675443" w="52592846">
                  <a:moveTo>
                    <a:pt x="52468382" y="59690"/>
                  </a:moveTo>
                  <a:cubicBezTo>
                    <a:pt x="52503946" y="59690"/>
                    <a:pt x="52533153" y="88900"/>
                    <a:pt x="52533153" y="124460"/>
                  </a:cubicBezTo>
                  <a:lnTo>
                    <a:pt x="52533153" y="31550983"/>
                  </a:lnTo>
                  <a:cubicBezTo>
                    <a:pt x="52533153" y="31586543"/>
                    <a:pt x="52503946" y="31615754"/>
                    <a:pt x="52468382" y="31615754"/>
                  </a:cubicBezTo>
                  <a:lnTo>
                    <a:pt x="124460" y="31615754"/>
                  </a:lnTo>
                  <a:cubicBezTo>
                    <a:pt x="88900" y="31615754"/>
                    <a:pt x="59690" y="31586543"/>
                    <a:pt x="59690" y="315509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2468388" y="59690"/>
                  </a:lnTo>
                  <a:moveTo>
                    <a:pt x="524683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50983"/>
                  </a:lnTo>
                  <a:cubicBezTo>
                    <a:pt x="0" y="31619565"/>
                    <a:pt x="55880" y="31675443"/>
                    <a:pt x="124460" y="31675443"/>
                  </a:cubicBezTo>
                  <a:lnTo>
                    <a:pt x="52468388" y="31675443"/>
                  </a:lnTo>
                  <a:cubicBezTo>
                    <a:pt x="52536967" y="31675443"/>
                    <a:pt x="52592846" y="31619565"/>
                    <a:pt x="52592846" y="31550983"/>
                  </a:cubicBezTo>
                  <a:lnTo>
                    <a:pt x="52592846" y="124460"/>
                  </a:lnTo>
                  <a:cubicBezTo>
                    <a:pt x="52592846" y="55880"/>
                    <a:pt x="52536967" y="0"/>
                    <a:pt x="524683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54687" y="2761880"/>
            <a:ext cx="11044500" cy="29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spc="-288">
                <a:solidFill>
                  <a:srgbClr val="2A2A40"/>
                </a:solidFill>
                <a:latin typeface="Gothic A1 Heavy"/>
              </a:rPr>
              <a:t>BALANCED DIET MANAGEMENT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062810" y="6413286"/>
            <a:ext cx="6162380" cy="839050"/>
            <a:chOff x="0" y="0"/>
            <a:chExt cx="8216506" cy="111873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216506" cy="1118733"/>
              <a:chOff x="0" y="0"/>
              <a:chExt cx="25155794" cy="342513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31750" y="31750"/>
                <a:ext cx="25092295" cy="3361632"/>
              </a:xfrm>
              <a:custGeom>
                <a:avLst/>
                <a:gdLst/>
                <a:ahLst/>
                <a:cxnLst/>
                <a:rect r="r" b="b" t="t" l="l"/>
                <a:pathLst>
                  <a:path h="3361632" w="25092295">
                    <a:moveTo>
                      <a:pt x="24999584" y="3361632"/>
                    </a:moveTo>
                    <a:lnTo>
                      <a:pt x="92710" y="3361632"/>
                    </a:lnTo>
                    <a:cubicBezTo>
                      <a:pt x="41910" y="3361632"/>
                      <a:pt x="0" y="3319722"/>
                      <a:pt x="0" y="326892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4998314" y="0"/>
                    </a:lnTo>
                    <a:cubicBezTo>
                      <a:pt x="25049114" y="0"/>
                      <a:pt x="25091025" y="41910"/>
                      <a:pt x="25091025" y="92710"/>
                    </a:cubicBezTo>
                    <a:lnTo>
                      <a:pt x="25091025" y="3267652"/>
                    </a:lnTo>
                    <a:cubicBezTo>
                      <a:pt x="25092295" y="3319722"/>
                      <a:pt x="25050384" y="3361632"/>
                      <a:pt x="24999584" y="3361632"/>
                    </a:cubicBezTo>
                    <a:close/>
                  </a:path>
                </a:pathLst>
              </a:custGeom>
              <a:solidFill>
                <a:srgbClr val="CED5F4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55795" cy="3425132"/>
              </a:xfrm>
              <a:custGeom>
                <a:avLst/>
                <a:gdLst/>
                <a:ahLst/>
                <a:cxnLst/>
                <a:rect r="r" b="b" t="t" l="l"/>
                <a:pathLst>
                  <a:path h="3425132" w="25155795">
                    <a:moveTo>
                      <a:pt x="25031334" y="59690"/>
                    </a:moveTo>
                    <a:cubicBezTo>
                      <a:pt x="25066895" y="59690"/>
                      <a:pt x="25096104" y="88900"/>
                      <a:pt x="25096104" y="124460"/>
                    </a:cubicBezTo>
                    <a:lnTo>
                      <a:pt x="25096104" y="3300672"/>
                    </a:lnTo>
                    <a:cubicBezTo>
                      <a:pt x="25096104" y="3336232"/>
                      <a:pt x="25066895" y="3365442"/>
                      <a:pt x="25031334" y="3365442"/>
                    </a:cubicBezTo>
                    <a:lnTo>
                      <a:pt x="124460" y="3365442"/>
                    </a:lnTo>
                    <a:cubicBezTo>
                      <a:pt x="88900" y="3365442"/>
                      <a:pt x="59690" y="3336232"/>
                      <a:pt x="59690" y="330067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5031334" y="59690"/>
                    </a:lnTo>
                    <a:moveTo>
                      <a:pt x="2503133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300672"/>
                    </a:lnTo>
                    <a:cubicBezTo>
                      <a:pt x="0" y="3369252"/>
                      <a:pt x="55880" y="3425132"/>
                      <a:pt x="124460" y="3425132"/>
                    </a:cubicBezTo>
                    <a:lnTo>
                      <a:pt x="25031334" y="3425132"/>
                    </a:lnTo>
                    <a:cubicBezTo>
                      <a:pt x="25099914" y="3425132"/>
                      <a:pt x="25155795" y="3369252"/>
                      <a:pt x="25155795" y="3300672"/>
                    </a:cubicBezTo>
                    <a:lnTo>
                      <a:pt x="25155795" y="124460"/>
                    </a:lnTo>
                    <a:cubicBezTo>
                      <a:pt x="25155795" y="55880"/>
                      <a:pt x="25099914" y="0"/>
                      <a:pt x="25031334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485578" y="272982"/>
              <a:ext cx="724535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A2A40"/>
                  </a:solidFill>
                  <a:latin typeface="210 네모진 Bold"/>
                  <a:ea typeface="210 네모진 Bold"/>
                </a:rPr>
                <a:t>BDM 프로젝트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4231" y="1342972"/>
            <a:ext cx="162306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spc="-195" u="sng">
                <a:solidFill>
                  <a:srgbClr val="2A2A40"/>
                </a:solidFill>
                <a:latin typeface="Gothic A1 Semi-Bold"/>
                <a:hlinkClick r:id="rId2" tooltip="https://docs.google.com/spreadsheets/d/1YL5SomtxfYIG4dmD1OuYHq2-Hr_jVbN2/edit#gid=1812452729"/>
              </a:rPr>
              <a:t>WBS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04231" y="3705050"/>
            <a:ext cx="18177239" cy="1779304"/>
            <a:chOff x="0" y="0"/>
            <a:chExt cx="24236319" cy="2372406"/>
          </a:xfrm>
        </p:grpSpPr>
        <p:sp>
          <p:nvSpPr>
            <p:cNvPr name="AutoShape 4" id="4"/>
            <p:cNvSpPr/>
            <p:nvPr/>
          </p:nvSpPr>
          <p:spPr>
            <a:xfrm>
              <a:off x="0" y="292637"/>
              <a:ext cx="24236319" cy="0"/>
            </a:xfrm>
            <a:prstGeom prst="line">
              <a:avLst/>
            </a:prstGeom>
            <a:ln cap="rnd" w="12700">
              <a:solidFill>
                <a:srgbClr val="2A2A4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572113" cy="585274"/>
              <a:chOff x="0" y="0"/>
              <a:chExt cx="1875430" cy="191857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31750" y="31750"/>
                <a:ext cx="1811930" cy="1855074"/>
              </a:xfrm>
              <a:custGeom>
                <a:avLst/>
                <a:gdLst/>
                <a:ahLst/>
                <a:cxnLst/>
                <a:rect r="r" b="b" t="t" l="l"/>
                <a:pathLst>
                  <a:path h="1855074" w="1811930">
                    <a:moveTo>
                      <a:pt x="1719220" y="1855074"/>
                    </a:moveTo>
                    <a:lnTo>
                      <a:pt x="92710" y="1855074"/>
                    </a:lnTo>
                    <a:cubicBezTo>
                      <a:pt x="41910" y="1855074"/>
                      <a:pt x="0" y="1813164"/>
                      <a:pt x="0" y="176236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17950" y="0"/>
                    </a:lnTo>
                    <a:cubicBezTo>
                      <a:pt x="1768750" y="0"/>
                      <a:pt x="1810660" y="41910"/>
                      <a:pt x="1810660" y="92710"/>
                    </a:cubicBezTo>
                    <a:lnTo>
                      <a:pt x="1810660" y="1761094"/>
                    </a:lnTo>
                    <a:cubicBezTo>
                      <a:pt x="1811930" y="1813164"/>
                      <a:pt x="1770020" y="1855074"/>
                      <a:pt x="1719220" y="1855074"/>
                    </a:cubicBezTo>
                    <a:close/>
                  </a:path>
                </a:pathLst>
              </a:custGeom>
              <a:solidFill>
                <a:srgbClr val="F8F0CB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875430" cy="1918575"/>
              </a:xfrm>
              <a:custGeom>
                <a:avLst/>
                <a:gdLst/>
                <a:ahLst/>
                <a:cxnLst/>
                <a:rect r="r" b="b" t="t" l="l"/>
                <a:pathLst>
                  <a:path h="1918575" w="1875430">
                    <a:moveTo>
                      <a:pt x="1750970" y="59690"/>
                    </a:moveTo>
                    <a:cubicBezTo>
                      <a:pt x="1786530" y="59690"/>
                      <a:pt x="1815740" y="88900"/>
                      <a:pt x="1815740" y="124460"/>
                    </a:cubicBezTo>
                    <a:lnTo>
                      <a:pt x="1815740" y="1794115"/>
                    </a:lnTo>
                    <a:cubicBezTo>
                      <a:pt x="1815740" y="1829675"/>
                      <a:pt x="1786530" y="1858884"/>
                      <a:pt x="1750970" y="1858884"/>
                    </a:cubicBezTo>
                    <a:lnTo>
                      <a:pt x="124460" y="1858884"/>
                    </a:lnTo>
                    <a:cubicBezTo>
                      <a:pt x="88900" y="1858884"/>
                      <a:pt x="59690" y="1829675"/>
                      <a:pt x="59690" y="1794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0970" y="59690"/>
                    </a:lnTo>
                    <a:moveTo>
                      <a:pt x="175097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94115"/>
                    </a:lnTo>
                    <a:cubicBezTo>
                      <a:pt x="0" y="1862694"/>
                      <a:pt x="55880" y="1918575"/>
                      <a:pt x="124460" y="1918575"/>
                    </a:cubicBezTo>
                    <a:lnTo>
                      <a:pt x="1750970" y="1918575"/>
                    </a:lnTo>
                    <a:cubicBezTo>
                      <a:pt x="1819550" y="1918575"/>
                      <a:pt x="1875430" y="1862694"/>
                      <a:pt x="1875430" y="1794115"/>
                    </a:cubicBezTo>
                    <a:lnTo>
                      <a:pt x="1875430" y="124460"/>
                    </a:lnTo>
                    <a:cubicBezTo>
                      <a:pt x="1875430" y="55880"/>
                      <a:pt x="1819550" y="0"/>
                      <a:pt x="1750970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718078" y="0"/>
              <a:ext cx="572113" cy="585274"/>
              <a:chOff x="0" y="0"/>
              <a:chExt cx="1875430" cy="191857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31750" y="31750"/>
                <a:ext cx="1811930" cy="1855074"/>
              </a:xfrm>
              <a:custGeom>
                <a:avLst/>
                <a:gdLst/>
                <a:ahLst/>
                <a:cxnLst/>
                <a:rect r="r" b="b" t="t" l="l"/>
                <a:pathLst>
                  <a:path h="1855074" w="1811930">
                    <a:moveTo>
                      <a:pt x="1719220" y="1855074"/>
                    </a:moveTo>
                    <a:lnTo>
                      <a:pt x="92710" y="1855074"/>
                    </a:lnTo>
                    <a:cubicBezTo>
                      <a:pt x="41910" y="1855074"/>
                      <a:pt x="0" y="1813164"/>
                      <a:pt x="0" y="176236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17950" y="0"/>
                    </a:lnTo>
                    <a:cubicBezTo>
                      <a:pt x="1768750" y="0"/>
                      <a:pt x="1810660" y="41910"/>
                      <a:pt x="1810660" y="92710"/>
                    </a:cubicBezTo>
                    <a:lnTo>
                      <a:pt x="1810660" y="1761094"/>
                    </a:lnTo>
                    <a:cubicBezTo>
                      <a:pt x="1811930" y="1813164"/>
                      <a:pt x="1770020" y="1855074"/>
                      <a:pt x="1719220" y="1855074"/>
                    </a:cubicBezTo>
                    <a:close/>
                  </a:path>
                </a:pathLst>
              </a:custGeom>
              <a:solidFill>
                <a:srgbClr val="CED5F4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875430" cy="1918575"/>
              </a:xfrm>
              <a:custGeom>
                <a:avLst/>
                <a:gdLst/>
                <a:ahLst/>
                <a:cxnLst/>
                <a:rect r="r" b="b" t="t" l="l"/>
                <a:pathLst>
                  <a:path h="1918575" w="1875430">
                    <a:moveTo>
                      <a:pt x="1750970" y="59690"/>
                    </a:moveTo>
                    <a:cubicBezTo>
                      <a:pt x="1786530" y="59690"/>
                      <a:pt x="1815740" y="88900"/>
                      <a:pt x="1815740" y="124460"/>
                    </a:cubicBezTo>
                    <a:lnTo>
                      <a:pt x="1815740" y="1794115"/>
                    </a:lnTo>
                    <a:cubicBezTo>
                      <a:pt x="1815740" y="1829675"/>
                      <a:pt x="1786530" y="1858884"/>
                      <a:pt x="1750970" y="1858884"/>
                    </a:cubicBezTo>
                    <a:lnTo>
                      <a:pt x="124460" y="1858884"/>
                    </a:lnTo>
                    <a:cubicBezTo>
                      <a:pt x="88900" y="1858884"/>
                      <a:pt x="59690" y="1829675"/>
                      <a:pt x="59690" y="1794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0970" y="59690"/>
                    </a:lnTo>
                    <a:moveTo>
                      <a:pt x="175097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94115"/>
                    </a:lnTo>
                    <a:cubicBezTo>
                      <a:pt x="0" y="1862694"/>
                      <a:pt x="55880" y="1918575"/>
                      <a:pt x="124460" y="1918575"/>
                    </a:cubicBezTo>
                    <a:lnTo>
                      <a:pt x="1750970" y="1918575"/>
                    </a:lnTo>
                    <a:cubicBezTo>
                      <a:pt x="1819550" y="1918575"/>
                      <a:pt x="1875430" y="1862694"/>
                      <a:pt x="1875430" y="1794115"/>
                    </a:cubicBezTo>
                    <a:lnTo>
                      <a:pt x="1875430" y="124460"/>
                    </a:lnTo>
                    <a:cubicBezTo>
                      <a:pt x="1875430" y="55880"/>
                      <a:pt x="1819550" y="0"/>
                      <a:pt x="1750970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1436156" y="0"/>
              <a:ext cx="572113" cy="585274"/>
              <a:chOff x="0" y="0"/>
              <a:chExt cx="1875430" cy="191857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31750" y="31750"/>
                <a:ext cx="1811930" cy="1855074"/>
              </a:xfrm>
              <a:custGeom>
                <a:avLst/>
                <a:gdLst/>
                <a:ahLst/>
                <a:cxnLst/>
                <a:rect r="r" b="b" t="t" l="l"/>
                <a:pathLst>
                  <a:path h="1855074" w="1811930">
                    <a:moveTo>
                      <a:pt x="1719220" y="1855074"/>
                    </a:moveTo>
                    <a:lnTo>
                      <a:pt x="92710" y="1855074"/>
                    </a:lnTo>
                    <a:cubicBezTo>
                      <a:pt x="41910" y="1855074"/>
                      <a:pt x="0" y="1813164"/>
                      <a:pt x="0" y="176236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17950" y="0"/>
                    </a:lnTo>
                    <a:cubicBezTo>
                      <a:pt x="1768750" y="0"/>
                      <a:pt x="1810660" y="41910"/>
                      <a:pt x="1810660" y="92710"/>
                    </a:cubicBezTo>
                    <a:lnTo>
                      <a:pt x="1810660" y="1761094"/>
                    </a:lnTo>
                    <a:cubicBezTo>
                      <a:pt x="1811930" y="1813164"/>
                      <a:pt x="1770020" y="1855074"/>
                      <a:pt x="1719220" y="1855074"/>
                    </a:cubicBezTo>
                    <a:close/>
                  </a:path>
                </a:pathLst>
              </a:custGeom>
              <a:solidFill>
                <a:srgbClr val="F8F0CB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75430" cy="1918575"/>
              </a:xfrm>
              <a:custGeom>
                <a:avLst/>
                <a:gdLst/>
                <a:ahLst/>
                <a:cxnLst/>
                <a:rect r="r" b="b" t="t" l="l"/>
                <a:pathLst>
                  <a:path h="1918575" w="1875430">
                    <a:moveTo>
                      <a:pt x="1750970" y="59690"/>
                    </a:moveTo>
                    <a:cubicBezTo>
                      <a:pt x="1786530" y="59690"/>
                      <a:pt x="1815740" y="88900"/>
                      <a:pt x="1815740" y="124460"/>
                    </a:cubicBezTo>
                    <a:lnTo>
                      <a:pt x="1815740" y="1794115"/>
                    </a:lnTo>
                    <a:cubicBezTo>
                      <a:pt x="1815740" y="1829675"/>
                      <a:pt x="1786530" y="1858884"/>
                      <a:pt x="1750970" y="1858884"/>
                    </a:cubicBezTo>
                    <a:lnTo>
                      <a:pt x="124460" y="1858884"/>
                    </a:lnTo>
                    <a:cubicBezTo>
                      <a:pt x="88900" y="1858884"/>
                      <a:pt x="59690" y="1829675"/>
                      <a:pt x="59690" y="1794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0970" y="59690"/>
                    </a:lnTo>
                    <a:moveTo>
                      <a:pt x="175097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94115"/>
                    </a:lnTo>
                    <a:cubicBezTo>
                      <a:pt x="0" y="1862694"/>
                      <a:pt x="55880" y="1918575"/>
                      <a:pt x="124460" y="1918575"/>
                    </a:cubicBezTo>
                    <a:lnTo>
                      <a:pt x="1750970" y="1918575"/>
                    </a:lnTo>
                    <a:cubicBezTo>
                      <a:pt x="1819550" y="1918575"/>
                      <a:pt x="1875430" y="1862694"/>
                      <a:pt x="1875430" y="1794115"/>
                    </a:cubicBezTo>
                    <a:lnTo>
                      <a:pt x="1875430" y="124460"/>
                    </a:lnTo>
                    <a:cubicBezTo>
                      <a:pt x="1875430" y="55880"/>
                      <a:pt x="1819550" y="0"/>
                      <a:pt x="1750970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7154234" y="0"/>
              <a:ext cx="572113" cy="585274"/>
              <a:chOff x="0" y="0"/>
              <a:chExt cx="1875430" cy="191857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31750" y="31750"/>
                <a:ext cx="1811930" cy="1855074"/>
              </a:xfrm>
              <a:custGeom>
                <a:avLst/>
                <a:gdLst/>
                <a:ahLst/>
                <a:cxnLst/>
                <a:rect r="r" b="b" t="t" l="l"/>
                <a:pathLst>
                  <a:path h="1855074" w="1811930">
                    <a:moveTo>
                      <a:pt x="1719220" y="1855074"/>
                    </a:moveTo>
                    <a:lnTo>
                      <a:pt x="92710" y="1855074"/>
                    </a:lnTo>
                    <a:cubicBezTo>
                      <a:pt x="41910" y="1855074"/>
                      <a:pt x="0" y="1813164"/>
                      <a:pt x="0" y="176236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17950" y="0"/>
                    </a:lnTo>
                    <a:cubicBezTo>
                      <a:pt x="1768750" y="0"/>
                      <a:pt x="1810660" y="41910"/>
                      <a:pt x="1810660" y="92710"/>
                    </a:cubicBezTo>
                    <a:lnTo>
                      <a:pt x="1810660" y="1761094"/>
                    </a:lnTo>
                    <a:cubicBezTo>
                      <a:pt x="1811930" y="1813164"/>
                      <a:pt x="1770020" y="1855074"/>
                      <a:pt x="1719220" y="1855074"/>
                    </a:cubicBezTo>
                    <a:close/>
                  </a:path>
                </a:pathLst>
              </a:custGeom>
              <a:solidFill>
                <a:srgbClr val="CED5F4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75430" cy="1918575"/>
              </a:xfrm>
              <a:custGeom>
                <a:avLst/>
                <a:gdLst/>
                <a:ahLst/>
                <a:cxnLst/>
                <a:rect r="r" b="b" t="t" l="l"/>
                <a:pathLst>
                  <a:path h="1918575" w="1875430">
                    <a:moveTo>
                      <a:pt x="1750970" y="59690"/>
                    </a:moveTo>
                    <a:cubicBezTo>
                      <a:pt x="1786530" y="59690"/>
                      <a:pt x="1815740" y="88900"/>
                      <a:pt x="1815740" y="124460"/>
                    </a:cubicBezTo>
                    <a:lnTo>
                      <a:pt x="1815740" y="1794115"/>
                    </a:lnTo>
                    <a:cubicBezTo>
                      <a:pt x="1815740" y="1829675"/>
                      <a:pt x="1786530" y="1858884"/>
                      <a:pt x="1750970" y="1858884"/>
                    </a:cubicBezTo>
                    <a:lnTo>
                      <a:pt x="124460" y="1858884"/>
                    </a:lnTo>
                    <a:cubicBezTo>
                      <a:pt x="88900" y="1858884"/>
                      <a:pt x="59690" y="1829675"/>
                      <a:pt x="59690" y="17941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0970" y="59690"/>
                    </a:lnTo>
                    <a:moveTo>
                      <a:pt x="175097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94115"/>
                    </a:lnTo>
                    <a:cubicBezTo>
                      <a:pt x="0" y="1862694"/>
                      <a:pt x="55880" y="1918575"/>
                      <a:pt x="124460" y="1918575"/>
                    </a:cubicBezTo>
                    <a:lnTo>
                      <a:pt x="1750970" y="1918575"/>
                    </a:lnTo>
                    <a:cubicBezTo>
                      <a:pt x="1819550" y="1918575"/>
                      <a:pt x="1875430" y="1862694"/>
                      <a:pt x="1875430" y="1794115"/>
                    </a:cubicBezTo>
                    <a:lnTo>
                      <a:pt x="1875430" y="124460"/>
                    </a:lnTo>
                    <a:cubicBezTo>
                      <a:pt x="1875430" y="55880"/>
                      <a:pt x="1819550" y="0"/>
                      <a:pt x="1750970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945851"/>
              <a:ext cx="4712469" cy="565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0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2A2A40"/>
                  </a:solidFill>
                  <a:ea typeface="Gothic A1 Semi-Bold"/>
                </a:rPr>
                <a:t>프로젝트 기획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884502"/>
              <a:ext cx="4712469" cy="48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A40"/>
                  </a:solidFill>
                  <a:latin typeface="Gothic A1 Bold"/>
                </a:rPr>
                <a:t>2024.01.03~2024.01.10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1436156" y="945851"/>
              <a:ext cx="4712469" cy="565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30"/>
                </a:lnSpc>
                <a:spcBef>
                  <a:spcPct val="0"/>
                </a:spcBef>
              </a:pPr>
              <a:r>
                <a:rPr lang="en-US" sz="2525">
                  <a:solidFill>
                    <a:srgbClr val="2A2A40"/>
                  </a:solidFill>
                  <a:latin typeface="Gothic A1 Semi-Bold"/>
                  <a:ea typeface="Gothic A1 Semi-Bold"/>
                </a:rPr>
                <a:t>DB구축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436156" y="1884575"/>
              <a:ext cx="4712469" cy="48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A40"/>
                  </a:solidFill>
                  <a:latin typeface="Gothic A1 Bold"/>
                </a:rPr>
                <a:t>2024.01.20~2024.01.31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718078" y="936326"/>
              <a:ext cx="4712469" cy="587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A40"/>
                  </a:solidFill>
                  <a:ea typeface="Gothic A1 Semi-Bold"/>
                </a:rPr>
                <a:t>프로젝트 설계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5718078" y="1884597"/>
              <a:ext cx="4712469" cy="48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A40"/>
                  </a:solidFill>
                  <a:latin typeface="Gothic A1 Bold"/>
                </a:rPr>
                <a:t>2024.01.11~2024.01.19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7154234" y="936326"/>
              <a:ext cx="4712469" cy="587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A40"/>
                  </a:solidFill>
                  <a:latin typeface="Gothic A1 Semi-Bold"/>
                  <a:ea typeface="Gothic A1 Semi-Bold"/>
                </a:rPr>
                <a:t>백엔드&amp;프론트엔드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7154234" y="1884597"/>
              <a:ext cx="4712469" cy="48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A40"/>
                  </a:solidFill>
                  <a:latin typeface="Gothic A1 Bold"/>
                </a:rPr>
                <a:t>2024.02.01~2024.02.25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361232" y="-195469"/>
            <a:ext cx="18911385" cy="1464990"/>
            <a:chOff x="0" y="0"/>
            <a:chExt cx="82657328" cy="64031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1750" y="31750"/>
              <a:ext cx="82593830" cy="6339635"/>
            </a:xfrm>
            <a:custGeom>
              <a:avLst/>
              <a:gdLst/>
              <a:ahLst/>
              <a:cxnLst/>
              <a:rect r="r" b="b" t="t" l="l"/>
              <a:pathLst>
                <a:path h="6339635" w="82593830">
                  <a:moveTo>
                    <a:pt x="82501116" y="6339635"/>
                  </a:moveTo>
                  <a:lnTo>
                    <a:pt x="92710" y="6339635"/>
                  </a:lnTo>
                  <a:cubicBezTo>
                    <a:pt x="41910" y="6339635"/>
                    <a:pt x="0" y="6297725"/>
                    <a:pt x="0" y="62469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499851" y="0"/>
                  </a:lnTo>
                  <a:cubicBezTo>
                    <a:pt x="82550651" y="0"/>
                    <a:pt x="82592559" y="41910"/>
                    <a:pt x="82592559" y="92710"/>
                  </a:cubicBezTo>
                  <a:lnTo>
                    <a:pt x="82592559" y="6245655"/>
                  </a:lnTo>
                  <a:cubicBezTo>
                    <a:pt x="82593830" y="6297725"/>
                    <a:pt x="82551916" y="6339635"/>
                    <a:pt x="82501116" y="6339635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657330" cy="6403135"/>
            </a:xfrm>
            <a:custGeom>
              <a:avLst/>
              <a:gdLst/>
              <a:ahLst/>
              <a:cxnLst/>
              <a:rect r="r" b="b" t="t" l="l"/>
              <a:pathLst>
                <a:path h="6403135" w="82657330">
                  <a:moveTo>
                    <a:pt x="82532866" y="59690"/>
                  </a:moveTo>
                  <a:cubicBezTo>
                    <a:pt x="82568430" y="59690"/>
                    <a:pt x="82597637" y="88900"/>
                    <a:pt x="82597637" y="124460"/>
                  </a:cubicBezTo>
                  <a:lnTo>
                    <a:pt x="82597637" y="6278675"/>
                  </a:lnTo>
                  <a:cubicBezTo>
                    <a:pt x="82597637" y="6314235"/>
                    <a:pt x="82568430" y="6343445"/>
                    <a:pt x="82532866" y="6343445"/>
                  </a:cubicBezTo>
                  <a:lnTo>
                    <a:pt x="124460" y="6343445"/>
                  </a:lnTo>
                  <a:cubicBezTo>
                    <a:pt x="88900" y="6343445"/>
                    <a:pt x="59690" y="6314235"/>
                    <a:pt x="59690" y="62786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532866" y="59690"/>
                  </a:lnTo>
                  <a:moveTo>
                    <a:pt x="825328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78675"/>
                  </a:lnTo>
                  <a:cubicBezTo>
                    <a:pt x="0" y="6347255"/>
                    <a:pt x="55880" y="6403135"/>
                    <a:pt x="124460" y="6403135"/>
                  </a:cubicBezTo>
                  <a:lnTo>
                    <a:pt x="82532866" y="6403135"/>
                  </a:lnTo>
                  <a:cubicBezTo>
                    <a:pt x="82601451" y="6403135"/>
                    <a:pt x="82657330" y="6347255"/>
                    <a:pt x="82657330" y="6278675"/>
                  </a:cubicBezTo>
                  <a:lnTo>
                    <a:pt x="82657330" y="124460"/>
                  </a:lnTo>
                  <a:cubicBezTo>
                    <a:pt x="82657330" y="55880"/>
                    <a:pt x="82601451" y="0"/>
                    <a:pt x="8253286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360379" y="415133"/>
            <a:ext cx="487705" cy="487705"/>
          </a:xfrm>
          <a:custGeom>
            <a:avLst/>
            <a:gdLst/>
            <a:ahLst/>
            <a:cxnLst/>
            <a:rect r="r" b="b" t="t" l="l"/>
            <a:pathLst>
              <a:path h="487705" w="487705">
                <a:moveTo>
                  <a:pt x="0" y="0"/>
                </a:moveTo>
                <a:lnTo>
                  <a:pt x="487705" y="0"/>
                </a:lnTo>
                <a:lnTo>
                  <a:pt x="487705" y="487705"/>
                </a:lnTo>
                <a:lnTo>
                  <a:pt x="0" y="487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>
            <a:off x="604231" y="6995139"/>
            <a:ext cx="18177239" cy="0"/>
          </a:xfrm>
          <a:prstGeom prst="line">
            <a:avLst/>
          </a:prstGeom>
          <a:ln cap="rnd" w="9525">
            <a:solidFill>
              <a:srgbClr val="2A2A4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604231" y="6775661"/>
            <a:ext cx="429085" cy="438956"/>
            <a:chOff x="0" y="0"/>
            <a:chExt cx="1875430" cy="19185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31750" y="31750"/>
              <a:ext cx="1811930" cy="1855074"/>
            </a:xfrm>
            <a:custGeom>
              <a:avLst/>
              <a:gdLst/>
              <a:ahLst/>
              <a:cxnLst/>
              <a:rect r="r" b="b" t="t" l="l"/>
              <a:pathLst>
                <a:path h="1855074" w="1811930">
                  <a:moveTo>
                    <a:pt x="1719220" y="1855074"/>
                  </a:moveTo>
                  <a:lnTo>
                    <a:pt x="92710" y="1855074"/>
                  </a:lnTo>
                  <a:cubicBezTo>
                    <a:pt x="41910" y="1855074"/>
                    <a:pt x="0" y="1813164"/>
                    <a:pt x="0" y="176236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950" y="0"/>
                  </a:lnTo>
                  <a:cubicBezTo>
                    <a:pt x="1768750" y="0"/>
                    <a:pt x="1810660" y="41910"/>
                    <a:pt x="1810660" y="92710"/>
                  </a:cubicBezTo>
                  <a:lnTo>
                    <a:pt x="1810660" y="1761094"/>
                  </a:lnTo>
                  <a:cubicBezTo>
                    <a:pt x="1811930" y="1813164"/>
                    <a:pt x="1770020" y="1855074"/>
                    <a:pt x="1719220" y="1855074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75430" cy="1918575"/>
            </a:xfrm>
            <a:custGeom>
              <a:avLst/>
              <a:gdLst/>
              <a:ahLst/>
              <a:cxnLst/>
              <a:rect r="r" b="b" t="t" l="l"/>
              <a:pathLst>
                <a:path h="1918575" w="1875430">
                  <a:moveTo>
                    <a:pt x="1750970" y="59690"/>
                  </a:moveTo>
                  <a:cubicBezTo>
                    <a:pt x="1786530" y="59690"/>
                    <a:pt x="1815740" y="88900"/>
                    <a:pt x="1815740" y="124460"/>
                  </a:cubicBezTo>
                  <a:lnTo>
                    <a:pt x="1815740" y="1794115"/>
                  </a:lnTo>
                  <a:cubicBezTo>
                    <a:pt x="1815740" y="1829675"/>
                    <a:pt x="1786530" y="1858884"/>
                    <a:pt x="1750970" y="1858884"/>
                  </a:cubicBezTo>
                  <a:lnTo>
                    <a:pt x="124460" y="1858884"/>
                  </a:lnTo>
                  <a:cubicBezTo>
                    <a:pt x="88900" y="1858884"/>
                    <a:pt x="59690" y="1829675"/>
                    <a:pt x="59690" y="17941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50970" y="59690"/>
                  </a:lnTo>
                  <a:moveTo>
                    <a:pt x="17509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94115"/>
                  </a:lnTo>
                  <a:cubicBezTo>
                    <a:pt x="0" y="1862694"/>
                    <a:pt x="55880" y="1918575"/>
                    <a:pt x="124460" y="1918575"/>
                  </a:cubicBezTo>
                  <a:lnTo>
                    <a:pt x="1750970" y="1918575"/>
                  </a:lnTo>
                  <a:cubicBezTo>
                    <a:pt x="1819550" y="1918575"/>
                    <a:pt x="1875430" y="1862694"/>
                    <a:pt x="1875430" y="1794115"/>
                  </a:cubicBezTo>
                  <a:lnTo>
                    <a:pt x="1875430" y="124460"/>
                  </a:lnTo>
                  <a:cubicBezTo>
                    <a:pt x="1875430" y="55880"/>
                    <a:pt x="1819550" y="0"/>
                    <a:pt x="1750970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4892790" y="6775661"/>
            <a:ext cx="429085" cy="438956"/>
            <a:chOff x="0" y="0"/>
            <a:chExt cx="1875430" cy="191857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31750" y="31750"/>
              <a:ext cx="1811930" cy="1855074"/>
            </a:xfrm>
            <a:custGeom>
              <a:avLst/>
              <a:gdLst/>
              <a:ahLst/>
              <a:cxnLst/>
              <a:rect r="r" b="b" t="t" l="l"/>
              <a:pathLst>
                <a:path h="1855074" w="1811930">
                  <a:moveTo>
                    <a:pt x="1719220" y="1855074"/>
                  </a:moveTo>
                  <a:lnTo>
                    <a:pt x="92710" y="1855074"/>
                  </a:lnTo>
                  <a:cubicBezTo>
                    <a:pt x="41910" y="1855074"/>
                    <a:pt x="0" y="1813164"/>
                    <a:pt x="0" y="176236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950" y="0"/>
                  </a:lnTo>
                  <a:cubicBezTo>
                    <a:pt x="1768750" y="0"/>
                    <a:pt x="1810660" y="41910"/>
                    <a:pt x="1810660" y="92710"/>
                  </a:cubicBezTo>
                  <a:lnTo>
                    <a:pt x="1810660" y="1761094"/>
                  </a:lnTo>
                  <a:cubicBezTo>
                    <a:pt x="1811930" y="1813164"/>
                    <a:pt x="1770020" y="1855074"/>
                    <a:pt x="1719220" y="1855074"/>
                  </a:cubicBezTo>
                  <a:close/>
                </a:path>
              </a:pathLst>
            </a:custGeom>
            <a:solidFill>
              <a:srgbClr val="CED5F4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75430" cy="1918575"/>
            </a:xfrm>
            <a:custGeom>
              <a:avLst/>
              <a:gdLst/>
              <a:ahLst/>
              <a:cxnLst/>
              <a:rect r="r" b="b" t="t" l="l"/>
              <a:pathLst>
                <a:path h="1918575" w="1875430">
                  <a:moveTo>
                    <a:pt x="1750970" y="59690"/>
                  </a:moveTo>
                  <a:cubicBezTo>
                    <a:pt x="1786530" y="59690"/>
                    <a:pt x="1815740" y="88900"/>
                    <a:pt x="1815740" y="124460"/>
                  </a:cubicBezTo>
                  <a:lnTo>
                    <a:pt x="1815740" y="1794115"/>
                  </a:lnTo>
                  <a:cubicBezTo>
                    <a:pt x="1815740" y="1829675"/>
                    <a:pt x="1786530" y="1858884"/>
                    <a:pt x="1750970" y="1858884"/>
                  </a:cubicBezTo>
                  <a:lnTo>
                    <a:pt x="124460" y="1858884"/>
                  </a:lnTo>
                  <a:cubicBezTo>
                    <a:pt x="88900" y="1858884"/>
                    <a:pt x="59690" y="1829675"/>
                    <a:pt x="59690" y="17941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50970" y="59690"/>
                  </a:lnTo>
                  <a:moveTo>
                    <a:pt x="17509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94115"/>
                  </a:lnTo>
                  <a:cubicBezTo>
                    <a:pt x="0" y="1862694"/>
                    <a:pt x="55880" y="1918575"/>
                    <a:pt x="124460" y="1918575"/>
                  </a:cubicBezTo>
                  <a:lnTo>
                    <a:pt x="1750970" y="1918575"/>
                  </a:lnTo>
                  <a:cubicBezTo>
                    <a:pt x="1819550" y="1918575"/>
                    <a:pt x="1875430" y="1862694"/>
                    <a:pt x="1875430" y="1794115"/>
                  </a:cubicBezTo>
                  <a:lnTo>
                    <a:pt x="1875430" y="124460"/>
                  </a:lnTo>
                  <a:cubicBezTo>
                    <a:pt x="1875430" y="55880"/>
                    <a:pt x="1819550" y="0"/>
                    <a:pt x="1750970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604231" y="7470762"/>
            <a:ext cx="3534352" cy="43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30"/>
              </a:lnSpc>
              <a:spcBef>
                <a:spcPct val="0"/>
              </a:spcBef>
            </a:pPr>
            <a:r>
              <a:rPr lang="en-US" sz="2525">
                <a:solidFill>
                  <a:srgbClr val="2A2A40"/>
                </a:solidFill>
                <a:ea typeface="Gothic A1 Semi-Bold"/>
              </a:rPr>
              <a:t>단위 테스트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04231" y="8167606"/>
            <a:ext cx="3534352" cy="38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A40"/>
                </a:solidFill>
                <a:latin typeface="Gothic A1 Bold"/>
              </a:rPr>
              <a:t>2024.02.26~2024.02.29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892790" y="7461237"/>
            <a:ext cx="3534352" cy="45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A2A40"/>
                </a:solidFill>
                <a:ea typeface="Gothic A1 Semi-Bold"/>
              </a:rPr>
              <a:t>최종 테스트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892790" y="8167677"/>
            <a:ext cx="353435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A40"/>
                </a:solidFill>
                <a:latin typeface="Gothic A1 Bold"/>
              </a:rPr>
              <a:t>2024.03.01~2024.03.04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781280" y="1178708"/>
            <a:ext cx="0" cy="950172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9652" y="4614862"/>
            <a:ext cx="595677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u="sng">
                <a:solidFill>
                  <a:srgbClr val="000000"/>
                </a:solidFill>
                <a:ea typeface="TDTD고딕M"/>
                <a:hlinkClick r:id="rId2" tooltip="https://docs.google.com/spreadsheets/d/17SV5vmvLhfYCRDo7u94MvAyDLddTorz5uDJIx2IKwG8/edit#gid=0"/>
              </a:rPr>
              <a:t>설계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163300" y="1141533"/>
            <a:ext cx="5523892" cy="928908"/>
            <a:chOff x="0" y="0"/>
            <a:chExt cx="7365189" cy="123854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73651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TDTD고딕M"/>
                </a:rPr>
                <a:t>Oracle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44727"/>
              <a:ext cx="73651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.sql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137868" y="1135727"/>
            <a:ext cx="5296350" cy="940520"/>
            <a:chOff x="0" y="0"/>
            <a:chExt cx="10920722" cy="19392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1089532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895322">
                  <a:moveTo>
                    <a:pt x="9938377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938377" y="0"/>
                  </a:lnTo>
                  <a:cubicBezTo>
                    <a:pt x="10466824" y="0"/>
                    <a:pt x="10895322" y="428371"/>
                    <a:pt x="10895322" y="956945"/>
                  </a:cubicBezTo>
                  <a:cubicBezTo>
                    <a:pt x="10895322" y="1485392"/>
                    <a:pt x="10466824" y="1913890"/>
                    <a:pt x="9938377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20722" cy="1939290"/>
            </a:xfrm>
            <a:custGeom>
              <a:avLst/>
              <a:gdLst/>
              <a:ahLst/>
              <a:cxnLst/>
              <a:rect r="r" b="b" t="t" l="l"/>
              <a:pathLst>
                <a:path h="1939290" w="10920722">
                  <a:moveTo>
                    <a:pt x="9951077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9951077" y="1939290"/>
                  </a:lnTo>
                  <a:cubicBezTo>
                    <a:pt x="10485747" y="1939290"/>
                    <a:pt x="10920722" y="1504315"/>
                    <a:pt x="10920722" y="969645"/>
                  </a:cubicBezTo>
                  <a:cubicBezTo>
                    <a:pt x="10920722" y="434975"/>
                    <a:pt x="10485747" y="0"/>
                    <a:pt x="9951077" y="0"/>
                  </a:cubicBezTo>
                  <a:close/>
                  <a:moveTo>
                    <a:pt x="9951077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9951077" y="25400"/>
                  </a:lnTo>
                  <a:cubicBezTo>
                    <a:pt x="10471777" y="25400"/>
                    <a:pt x="10895322" y="448945"/>
                    <a:pt x="10895322" y="969645"/>
                  </a:cubicBezTo>
                  <a:cubicBezTo>
                    <a:pt x="10895322" y="1490345"/>
                    <a:pt x="10471777" y="1913890"/>
                    <a:pt x="9951077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815103" y="1332143"/>
            <a:ext cx="1941881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DB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163300" y="3535550"/>
            <a:ext cx="5523892" cy="928908"/>
            <a:chOff x="0" y="0"/>
            <a:chExt cx="7365189" cy="123854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73651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TDTD고딕M"/>
                </a:rPr>
                <a:t>MyBatis query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44727"/>
              <a:ext cx="73651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.mxl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37868" y="3529744"/>
            <a:ext cx="5296350" cy="940520"/>
            <a:chOff x="0" y="0"/>
            <a:chExt cx="10920722" cy="19392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1089532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895322">
                  <a:moveTo>
                    <a:pt x="9938377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938377" y="0"/>
                  </a:lnTo>
                  <a:cubicBezTo>
                    <a:pt x="10466824" y="0"/>
                    <a:pt x="10895322" y="428371"/>
                    <a:pt x="10895322" y="956945"/>
                  </a:cubicBezTo>
                  <a:cubicBezTo>
                    <a:pt x="10895322" y="1485392"/>
                    <a:pt x="10466824" y="1913890"/>
                    <a:pt x="9938377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920722" cy="1939290"/>
            </a:xfrm>
            <a:custGeom>
              <a:avLst/>
              <a:gdLst/>
              <a:ahLst/>
              <a:cxnLst/>
              <a:rect r="r" b="b" t="t" l="l"/>
              <a:pathLst>
                <a:path h="1939290" w="10920722">
                  <a:moveTo>
                    <a:pt x="9951077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9951077" y="1939290"/>
                  </a:lnTo>
                  <a:cubicBezTo>
                    <a:pt x="10485747" y="1939290"/>
                    <a:pt x="10920722" y="1504315"/>
                    <a:pt x="10920722" y="969645"/>
                  </a:cubicBezTo>
                  <a:cubicBezTo>
                    <a:pt x="10920722" y="434975"/>
                    <a:pt x="10485747" y="0"/>
                    <a:pt x="9951077" y="0"/>
                  </a:cubicBezTo>
                  <a:close/>
                  <a:moveTo>
                    <a:pt x="9951077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9951077" y="25400"/>
                  </a:lnTo>
                  <a:cubicBezTo>
                    <a:pt x="10471777" y="25400"/>
                    <a:pt x="10895322" y="448945"/>
                    <a:pt x="10895322" y="969645"/>
                  </a:cubicBezTo>
                  <a:cubicBezTo>
                    <a:pt x="10895322" y="1490345"/>
                    <a:pt x="10471777" y="1913890"/>
                    <a:pt x="9951077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815103" y="3726161"/>
            <a:ext cx="1941881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XML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163300" y="5929568"/>
            <a:ext cx="5523892" cy="928908"/>
            <a:chOff x="0" y="0"/>
            <a:chExt cx="7365189" cy="123854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73651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TDTD고딕M"/>
                </a:rPr>
                <a:t>Spring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44727"/>
              <a:ext cx="73651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java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137868" y="5923762"/>
            <a:ext cx="5296350" cy="940520"/>
            <a:chOff x="0" y="0"/>
            <a:chExt cx="10920722" cy="19392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2700"/>
              <a:ext cx="1089532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895322">
                  <a:moveTo>
                    <a:pt x="9938377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938377" y="0"/>
                  </a:lnTo>
                  <a:cubicBezTo>
                    <a:pt x="10466824" y="0"/>
                    <a:pt x="10895322" y="428371"/>
                    <a:pt x="10895322" y="956945"/>
                  </a:cubicBezTo>
                  <a:cubicBezTo>
                    <a:pt x="10895322" y="1485392"/>
                    <a:pt x="10466824" y="1913890"/>
                    <a:pt x="9938377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920722" cy="1939290"/>
            </a:xfrm>
            <a:custGeom>
              <a:avLst/>
              <a:gdLst/>
              <a:ahLst/>
              <a:cxnLst/>
              <a:rect r="r" b="b" t="t" l="l"/>
              <a:pathLst>
                <a:path h="1939290" w="10920722">
                  <a:moveTo>
                    <a:pt x="9951077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9951077" y="1939290"/>
                  </a:lnTo>
                  <a:cubicBezTo>
                    <a:pt x="10485747" y="1939290"/>
                    <a:pt x="10920722" y="1504315"/>
                    <a:pt x="10920722" y="969645"/>
                  </a:cubicBezTo>
                  <a:cubicBezTo>
                    <a:pt x="10920722" y="434975"/>
                    <a:pt x="10485747" y="0"/>
                    <a:pt x="9951077" y="0"/>
                  </a:cubicBezTo>
                  <a:close/>
                  <a:moveTo>
                    <a:pt x="9951077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9951077" y="25400"/>
                  </a:lnTo>
                  <a:cubicBezTo>
                    <a:pt x="10471777" y="25400"/>
                    <a:pt x="10895322" y="448945"/>
                    <a:pt x="10895322" y="969645"/>
                  </a:cubicBezTo>
                  <a:cubicBezTo>
                    <a:pt x="10895322" y="1490345"/>
                    <a:pt x="10471777" y="1913890"/>
                    <a:pt x="9951077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815103" y="6120178"/>
            <a:ext cx="1941881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DAO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163300" y="8323586"/>
            <a:ext cx="5523892" cy="928908"/>
            <a:chOff x="0" y="0"/>
            <a:chExt cx="7365189" cy="123854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66675"/>
              <a:ext cx="73651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TDTD고딕M"/>
                </a:rPr>
                <a:t>Spring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44727"/>
              <a:ext cx="73651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.java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137868" y="8317780"/>
            <a:ext cx="5296350" cy="940520"/>
            <a:chOff x="0" y="0"/>
            <a:chExt cx="10920722" cy="19392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2700" y="12700"/>
              <a:ext cx="1089532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895322">
                  <a:moveTo>
                    <a:pt x="9938377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938377" y="0"/>
                  </a:lnTo>
                  <a:cubicBezTo>
                    <a:pt x="10466824" y="0"/>
                    <a:pt x="10895322" y="428371"/>
                    <a:pt x="10895322" y="956945"/>
                  </a:cubicBezTo>
                  <a:cubicBezTo>
                    <a:pt x="10895322" y="1485392"/>
                    <a:pt x="10466824" y="1913890"/>
                    <a:pt x="9938377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920722" cy="1939290"/>
            </a:xfrm>
            <a:custGeom>
              <a:avLst/>
              <a:gdLst/>
              <a:ahLst/>
              <a:cxnLst/>
              <a:rect r="r" b="b" t="t" l="l"/>
              <a:pathLst>
                <a:path h="1939290" w="10920722">
                  <a:moveTo>
                    <a:pt x="9951077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9951077" y="1939290"/>
                  </a:lnTo>
                  <a:cubicBezTo>
                    <a:pt x="10485747" y="1939290"/>
                    <a:pt x="10920722" y="1504315"/>
                    <a:pt x="10920722" y="969645"/>
                  </a:cubicBezTo>
                  <a:cubicBezTo>
                    <a:pt x="10920722" y="434975"/>
                    <a:pt x="10485747" y="0"/>
                    <a:pt x="9951077" y="0"/>
                  </a:cubicBezTo>
                  <a:close/>
                  <a:moveTo>
                    <a:pt x="9951077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9951077" y="25400"/>
                  </a:lnTo>
                  <a:cubicBezTo>
                    <a:pt x="10471777" y="25400"/>
                    <a:pt x="10895322" y="448945"/>
                    <a:pt x="10895322" y="969645"/>
                  </a:cubicBezTo>
                  <a:cubicBezTo>
                    <a:pt x="10895322" y="1490345"/>
                    <a:pt x="10471777" y="1913890"/>
                    <a:pt x="9951077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6815103" y="8514196"/>
            <a:ext cx="1941881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DAOIMPL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75" y="4614862"/>
            <a:ext cx="595677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u="sng">
                <a:solidFill>
                  <a:srgbClr val="000000"/>
                </a:solidFill>
                <a:ea typeface="TDTD고딕M"/>
                <a:hlinkClick r:id="rId2" tooltip="https://docs.google.com/spreadsheets/d/1WzAZXJvPwEw7gzXoWWj72MiYd0_J4o8e/edit#gid=95709209"/>
              </a:rPr>
              <a:t>설계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163300" y="1141533"/>
            <a:ext cx="5523892" cy="928908"/>
            <a:chOff x="0" y="0"/>
            <a:chExt cx="7365189" cy="123854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73651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TDTD고딕M"/>
                </a:rPr>
                <a:t>Spring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44727"/>
              <a:ext cx="73651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.java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63300" y="3535550"/>
            <a:ext cx="5523892" cy="928908"/>
            <a:chOff x="0" y="0"/>
            <a:chExt cx="7365189" cy="123854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73651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TDTD고딕M"/>
                </a:rPr>
                <a:t>Spring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44727"/>
              <a:ext cx="73651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.java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163300" y="5929568"/>
            <a:ext cx="5523892" cy="928908"/>
            <a:chOff x="0" y="0"/>
            <a:chExt cx="7365189" cy="123854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73651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TDTD고딕M"/>
                </a:rPr>
                <a:t>Spring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44727"/>
              <a:ext cx="73651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.java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63300" y="8323586"/>
            <a:ext cx="5523892" cy="928908"/>
            <a:chOff x="0" y="0"/>
            <a:chExt cx="7365189" cy="123854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73651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TDTD고딕M"/>
                </a:rPr>
                <a:t>Jsp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44727"/>
              <a:ext cx="73651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.jsp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790805" y="-286402"/>
            <a:ext cx="0" cy="950172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5137868" y="1135727"/>
            <a:ext cx="5296350" cy="940520"/>
            <a:chOff x="0" y="0"/>
            <a:chExt cx="10920722" cy="19392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1089532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895322">
                  <a:moveTo>
                    <a:pt x="9938377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938377" y="0"/>
                  </a:lnTo>
                  <a:cubicBezTo>
                    <a:pt x="10466824" y="0"/>
                    <a:pt x="10895322" y="428371"/>
                    <a:pt x="10895322" y="956945"/>
                  </a:cubicBezTo>
                  <a:cubicBezTo>
                    <a:pt x="10895322" y="1485392"/>
                    <a:pt x="10466824" y="1913890"/>
                    <a:pt x="9938377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20722" cy="1939290"/>
            </a:xfrm>
            <a:custGeom>
              <a:avLst/>
              <a:gdLst/>
              <a:ahLst/>
              <a:cxnLst/>
              <a:rect r="r" b="b" t="t" l="l"/>
              <a:pathLst>
                <a:path h="1939290" w="10920722">
                  <a:moveTo>
                    <a:pt x="9951077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9951077" y="1939290"/>
                  </a:lnTo>
                  <a:cubicBezTo>
                    <a:pt x="10485747" y="1939290"/>
                    <a:pt x="10920722" y="1504315"/>
                    <a:pt x="10920722" y="969645"/>
                  </a:cubicBezTo>
                  <a:cubicBezTo>
                    <a:pt x="10920722" y="434975"/>
                    <a:pt x="10485747" y="0"/>
                    <a:pt x="9951077" y="0"/>
                  </a:cubicBezTo>
                  <a:close/>
                  <a:moveTo>
                    <a:pt x="9951077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9951077" y="25400"/>
                  </a:lnTo>
                  <a:cubicBezTo>
                    <a:pt x="10471777" y="25400"/>
                    <a:pt x="10895322" y="448945"/>
                    <a:pt x="10895322" y="969645"/>
                  </a:cubicBezTo>
                  <a:cubicBezTo>
                    <a:pt x="10895322" y="1490345"/>
                    <a:pt x="10471777" y="1913890"/>
                    <a:pt x="9951077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815103" y="1332143"/>
            <a:ext cx="1941881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SERVICE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137868" y="3535550"/>
            <a:ext cx="5296350" cy="940520"/>
            <a:chOff x="0" y="0"/>
            <a:chExt cx="10920722" cy="19392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1089532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895322">
                  <a:moveTo>
                    <a:pt x="9938377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938377" y="0"/>
                  </a:lnTo>
                  <a:cubicBezTo>
                    <a:pt x="10466824" y="0"/>
                    <a:pt x="10895322" y="428371"/>
                    <a:pt x="10895322" y="956945"/>
                  </a:cubicBezTo>
                  <a:cubicBezTo>
                    <a:pt x="10895322" y="1485392"/>
                    <a:pt x="10466824" y="1913890"/>
                    <a:pt x="9938377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920722" cy="1939290"/>
            </a:xfrm>
            <a:custGeom>
              <a:avLst/>
              <a:gdLst/>
              <a:ahLst/>
              <a:cxnLst/>
              <a:rect r="r" b="b" t="t" l="l"/>
              <a:pathLst>
                <a:path h="1939290" w="10920722">
                  <a:moveTo>
                    <a:pt x="9951077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9951077" y="1939290"/>
                  </a:lnTo>
                  <a:cubicBezTo>
                    <a:pt x="10485747" y="1939290"/>
                    <a:pt x="10920722" y="1504315"/>
                    <a:pt x="10920722" y="969645"/>
                  </a:cubicBezTo>
                  <a:cubicBezTo>
                    <a:pt x="10920722" y="434975"/>
                    <a:pt x="10485747" y="0"/>
                    <a:pt x="9951077" y="0"/>
                  </a:cubicBezTo>
                  <a:close/>
                  <a:moveTo>
                    <a:pt x="9951077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9951077" y="25400"/>
                  </a:lnTo>
                  <a:cubicBezTo>
                    <a:pt x="10471777" y="25400"/>
                    <a:pt x="10895322" y="448945"/>
                    <a:pt x="10895322" y="969645"/>
                  </a:cubicBezTo>
                  <a:cubicBezTo>
                    <a:pt x="10895322" y="1490345"/>
                    <a:pt x="10471777" y="1913890"/>
                    <a:pt x="9951077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355289" y="3731967"/>
            <a:ext cx="287103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SERVICEIMPL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137868" y="5923762"/>
            <a:ext cx="5296350" cy="940520"/>
            <a:chOff x="0" y="0"/>
            <a:chExt cx="10920722" cy="19392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1089532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895322">
                  <a:moveTo>
                    <a:pt x="9938377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938377" y="0"/>
                  </a:lnTo>
                  <a:cubicBezTo>
                    <a:pt x="10466824" y="0"/>
                    <a:pt x="10895322" y="428371"/>
                    <a:pt x="10895322" y="956945"/>
                  </a:cubicBezTo>
                  <a:cubicBezTo>
                    <a:pt x="10895322" y="1485392"/>
                    <a:pt x="10466824" y="1913890"/>
                    <a:pt x="9938377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920722" cy="1939290"/>
            </a:xfrm>
            <a:custGeom>
              <a:avLst/>
              <a:gdLst/>
              <a:ahLst/>
              <a:cxnLst/>
              <a:rect r="r" b="b" t="t" l="l"/>
              <a:pathLst>
                <a:path h="1939290" w="10920722">
                  <a:moveTo>
                    <a:pt x="9951077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9951077" y="1939290"/>
                  </a:lnTo>
                  <a:cubicBezTo>
                    <a:pt x="10485747" y="1939290"/>
                    <a:pt x="10920722" y="1504315"/>
                    <a:pt x="10920722" y="969645"/>
                  </a:cubicBezTo>
                  <a:cubicBezTo>
                    <a:pt x="10920722" y="434975"/>
                    <a:pt x="10485747" y="0"/>
                    <a:pt x="9951077" y="0"/>
                  </a:cubicBezTo>
                  <a:close/>
                  <a:moveTo>
                    <a:pt x="9951077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9951077" y="25400"/>
                  </a:lnTo>
                  <a:cubicBezTo>
                    <a:pt x="10471777" y="25400"/>
                    <a:pt x="10895322" y="448945"/>
                    <a:pt x="10895322" y="969645"/>
                  </a:cubicBezTo>
                  <a:cubicBezTo>
                    <a:pt x="10895322" y="1490345"/>
                    <a:pt x="10471777" y="1913890"/>
                    <a:pt x="9951077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6377411" y="6120178"/>
            <a:ext cx="2848911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CONTROLLER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137868" y="8317780"/>
            <a:ext cx="5296350" cy="940520"/>
            <a:chOff x="0" y="0"/>
            <a:chExt cx="10920722" cy="19392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2700" y="12700"/>
              <a:ext cx="1089532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895322">
                  <a:moveTo>
                    <a:pt x="9938377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938377" y="0"/>
                  </a:lnTo>
                  <a:cubicBezTo>
                    <a:pt x="10466824" y="0"/>
                    <a:pt x="10895322" y="428371"/>
                    <a:pt x="10895322" y="956945"/>
                  </a:cubicBezTo>
                  <a:cubicBezTo>
                    <a:pt x="10895322" y="1485392"/>
                    <a:pt x="10466824" y="1913890"/>
                    <a:pt x="9938377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920722" cy="1939290"/>
            </a:xfrm>
            <a:custGeom>
              <a:avLst/>
              <a:gdLst/>
              <a:ahLst/>
              <a:cxnLst/>
              <a:rect r="r" b="b" t="t" l="l"/>
              <a:pathLst>
                <a:path h="1939290" w="10920722">
                  <a:moveTo>
                    <a:pt x="9951077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9951077" y="1939290"/>
                  </a:lnTo>
                  <a:cubicBezTo>
                    <a:pt x="10485747" y="1939290"/>
                    <a:pt x="10920722" y="1504315"/>
                    <a:pt x="10920722" y="969645"/>
                  </a:cubicBezTo>
                  <a:cubicBezTo>
                    <a:pt x="10920722" y="434975"/>
                    <a:pt x="10485747" y="0"/>
                    <a:pt x="9951077" y="0"/>
                  </a:cubicBezTo>
                  <a:close/>
                  <a:moveTo>
                    <a:pt x="9951077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9951077" y="25400"/>
                  </a:lnTo>
                  <a:cubicBezTo>
                    <a:pt x="10471777" y="25400"/>
                    <a:pt x="10895322" y="448945"/>
                    <a:pt x="10895322" y="969645"/>
                  </a:cubicBezTo>
                  <a:cubicBezTo>
                    <a:pt x="10895322" y="1490345"/>
                    <a:pt x="10471777" y="1913890"/>
                    <a:pt x="9951077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6815103" y="8514196"/>
            <a:ext cx="1941881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VIEW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848391"/>
            <a:ext cx="187023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3857916"/>
            <a:ext cx="18288000" cy="6672374"/>
          </a:xfrm>
          <a:custGeom>
            <a:avLst/>
            <a:gdLst/>
            <a:ahLst/>
            <a:cxnLst/>
            <a:rect r="r" b="b" t="t" l="l"/>
            <a:pathLst>
              <a:path h="6672374" w="18288000">
                <a:moveTo>
                  <a:pt x="0" y="0"/>
                </a:moveTo>
                <a:lnTo>
                  <a:pt x="18288000" y="0"/>
                </a:lnTo>
                <a:lnTo>
                  <a:pt x="18288000" y="6672374"/>
                </a:lnTo>
                <a:lnTo>
                  <a:pt x="0" y="6672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36960" y="2917297"/>
            <a:ext cx="6222340" cy="940619"/>
            <a:chOff x="0" y="0"/>
            <a:chExt cx="8296453" cy="125415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296453" cy="1254159"/>
              <a:chOff x="0" y="0"/>
              <a:chExt cx="12830052" cy="19394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2700" y="12700"/>
                <a:ext cx="12804652" cy="1914094"/>
              </a:xfrm>
              <a:custGeom>
                <a:avLst/>
                <a:gdLst/>
                <a:ahLst/>
                <a:cxnLst/>
                <a:rect r="r" b="b" t="t" l="l"/>
                <a:pathLst>
                  <a:path h="1914094" w="12804652">
                    <a:moveTo>
                      <a:pt x="11847707" y="1914094"/>
                    </a:moveTo>
                    <a:lnTo>
                      <a:pt x="956945" y="1914094"/>
                    </a:lnTo>
                    <a:cubicBezTo>
                      <a:pt x="428371" y="1914094"/>
                      <a:pt x="0" y="1485597"/>
                      <a:pt x="0" y="957047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847707" y="0"/>
                    </a:lnTo>
                    <a:cubicBezTo>
                      <a:pt x="12376154" y="0"/>
                      <a:pt x="12804652" y="428371"/>
                      <a:pt x="12804652" y="957047"/>
                    </a:cubicBezTo>
                    <a:cubicBezTo>
                      <a:pt x="12804652" y="1485597"/>
                      <a:pt x="12376154" y="1914094"/>
                      <a:pt x="11847707" y="1914094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830052" cy="1939494"/>
              </a:xfrm>
              <a:custGeom>
                <a:avLst/>
                <a:gdLst/>
                <a:ahLst/>
                <a:cxnLst/>
                <a:rect r="r" b="b" t="t" l="l"/>
                <a:pathLst>
                  <a:path h="1939494" w="12830052">
                    <a:moveTo>
                      <a:pt x="11860407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747"/>
                    </a:cubicBezTo>
                    <a:cubicBezTo>
                      <a:pt x="0" y="1504520"/>
                      <a:pt x="434975" y="1939494"/>
                      <a:pt x="969645" y="1939494"/>
                    </a:cubicBezTo>
                    <a:lnTo>
                      <a:pt x="11860407" y="1939494"/>
                    </a:lnTo>
                    <a:cubicBezTo>
                      <a:pt x="12395077" y="1939494"/>
                      <a:pt x="12830052" y="1504520"/>
                      <a:pt x="12830052" y="969747"/>
                    </a:cubicBezTo>
                    <a:cubicBezTo>
                      <a:pt x="12830052" y="434975"/>
                      <a:pt x="12395077" y="0"/>
                      <a:pt x="11860407" y="0"/>
                    </a:cubicBezTo>
                    <a:close/>
                    <a:moveTo>
                      <a:pt x="11860407" y="1914094"/>
                    </a:moveTo>
                    <a:lnTo>
                      <a:pt x="969645" y="1914094"/>
                    </a:lnTo>
                    <a:cubicBezTo>
                      <a:pt x="448945" y="1914094"/>
                      <a:pt x="25400" y="1490550"/>
                      <a:pt x="25400" y="969747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860407" y="25400"/>
                    </a:lnTo>
                    <a:cubicBezTo>
                      <a:pt x="12381107" y="25400"/>
                      <a:pt x="12804652" y="448945"/>
                      <a:pt x="12804652" y="969747"/>
                    </a:cubicBezTo>
                    <a:cubicBezTo>
                      <a:pt x="12804652" y="1490550"/>
                      <a:pt x="12381107" y="1914094"/>
                      <a:pt x="11860407" y="1914094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810720" y="356358"/>
              <a:ext cx="6675013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 u="sng">
                  <a:solidFill>
                    <a:srgbClr val="000000"/>
                  </a:solidFill>
                  <a:latin typeface="TDTD고딕M"/>
                  <a:hlinkClick r:id="rId3" tooltip="https://docs.google.com/spreadsheets/d/1s3in1PFblhGMA_rcO9M6pei9LdluGZZ9xyYgdcL1wXY/edit#gid=1359828094"/>
                </a:rPr>
                <a:t>xlsx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28700"/>
            <a:ext cx="1454480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데이터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D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61052"/>
            <a:ext cx="5205375" cy="6095708"/>
            <a:chOff x="0" y="0"/>
            <a:chExt cx="22751501" cy="26642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22688001" cy="26579441"/>
            </a:xfrm>
            <a:custGeom>
              <a:avLst/>
              <a:gdLst/>
              <a:ahLst/>
              <a:cxnLst/>
              <a:rect r="r" b="b" t="t" l="l"/>
              <a:pathLst>
                <a:path h="26579441" w="22688001">
                  <a:moveTo>
                    <a:pt x="22595291" y="26579441"/>
                  </a:moveTo>
                  <a:lnTo>
                    <a:pt x="92710" y="26579441"/>
                  </a:lnTo>
                  <a:cubicBezTo>
                    <a:pt x="41910" y="26579441"/>
                    <a:pt x="0" y="26537531"/>
                    <a:pt x="0" y="2648673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2594021" y="0"/>
                  </a:lnTo>
                  <a:cubicBezTo>
                    <a:pt x="22644821" y="0"/>
                    <a:pt x="22686732" y="41910"/>
                    <a:pt x="22686732" y="92710"/>
                  </a:cubicBezTo>
                  <a:lnTo>
                    <a:pt x="22686732" y="26485459"/>
                  </a:lnTo>
                  <a:cubicBezTo>
                    <a:pt x="22688001" y="26537531"/>
                    <a:pt x="22646091" y="26579441"/>
                    <a:pt x="22595291" y="265794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51501" cy="26642941"/>
            </a:xfrm>
            <a:custGeom>
              <a:avLst/>
              <a:gdLst/>
              <a:ahLst/>
              <a:cxnLst/>
              <a:rect r="r" b="b" t="t" l="l"/>
              <a:pathLst>
                <a:path h="26642941" w="22751501">
                  <a:moveTo>
                    <a:pt x="22627041" y="59690"/>
                  </a:moveTo>
                  <a:cubicBezTo>
                    <a:pt x="22662601" y="59690"/>
                    <a:pt x="22691810" y="88900"/>
                    <a:pt x="22691810" y="124460"/>
                  </a:cubicBezTo>
                  <a:lnTo>
                    <a:pt x="22691810" y="26518481"/>
                  </a:lnTo>
                  <a:cubicBezTo>
                    <a:pt x="22691810" y="26554041"/>
                    <a:pt x="22662601" y="26583249"/>
                    <a:pt x="22627041" y="26583249"/>
                  </a:cubicBezTo>
                  <a:lnTo>
                    <a:pt x="124460" y="26583249"/>
                  </a:lnTo>
                  <a:cubicBezTo>
                    <a:pt x="88900" y="26583249"/>
                    <a:pt x="59690" y="26554041"/>
                    <a:pt x="59690" y="2651848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627041" y="59690"/>
                  </a:lnTo>
                  <a:moveTo>
                    <a:pt x="226270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518481"/>
                  </a:lnTo>
                  <a:cubicBezTo>
                    <a:pt x="0" y="26587059"/>
                    <a:pt x="55880" y="26642941"/>
                    <a:pt x="124460" y="26642941"/>
                  </a:cubicBezTo>
                  <a:lnTo>
                    <a:pt x="22627041" y="26642941"/>
                  </a:lnTo>
                  <a:cubicBezTo>
                    <a:pt x="22695621" y="26642941"/>
                    <a:pt x="22751501" y="26587059"/>
                    <a:pt x="22751501" y="26518481"/>
                  </a:cubicBezTo>
                  <a:lnTo>
                    <a:pt x="22751501" y="124460"/>
                  </a:lnTo>
                  <a:cubicBezTo>
                    <a:pt x="22751501" y="55880"/>
                    <a:pt x="22695621" y="0"/>
                    <a:pt x="22627041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41312" y="2561052"/>
            <a:ext cx="5205375" cy="6095708"/>
            <a:chOff x="0" y="0"/>
            <a:chExt cx="22751501" cy="26642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22688001" cy="26579441"/>
            </a:xfrm>
            <a:custGeom>
              <a:avLst/>
              <a:gdLst/>
              <a:ahLst/>
              <a:cxnLst/>
              <a:rect r="r" b="b" t="t" l="l"/>
              <a:pathLst>
                <a:path h="26579441" w="22688001">
                  <a:moveTo>
                    <a:pt x="22595291" y="26579441"/>
                  </a:moveTo>
                  <a:lnTo>
                    <a:pt x="92710" y="26579441"/>
                  </a:lnTo>
                  <a:cubicBezTo>
                    <a:pt x="41910" y="26579441"/>
                    <a:pt x="0" y="26537531"/>
                    <a:pt x="0" y="2648673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2594021" y="0"/>
                  </a:lnTo>
                  <a:cubicBezTo>
                    <a:pt x="22644821" y="0"/>
                    <a:pt x="22686732" y="41910"/>
                    <a:pt x="22686732" y="92710"/>
                  </a:cubicBezTo>
                  <a:lnTo>
                    <a:pt x="22686732" y="26485459"/>
                  </a:lnTo>
                  <a:cubicBezTo>
                    <a:pt x="22688001" y="26537531"/>
                    <a:pt x="22646091" y="26579441"/>
                    <a:pt x="22595291" y="265794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501" cy="26642941"/>
            </a:xfrm>
            <a:custGeom>
              <a:avLst/>
              <a:gdLst/>
              <a:ahLst/>
              <a:cxnLst/>
              <a:rect r="r" b="b" t="t" l="l"/>
              <a:pathLst>
                <a:path h="26642941" w="22751501">
                  <a:moveTo>
                    <a:pt x="22627041" y="59690"/>
                  </a:moveTo>
                  <a:cubicBezTo>
                    <a:pt x="22662601" y="59690"/>
                    <a:pt x="22691810" y="88900"/>
                    <a:pt x="22691810" y="124460"/>
                  </a:cubicBezTo>
                  <a:lnTo>
                    <a:pt x="22691810" y="26518481"/>
                  </a:lnTo>
                  <a:cubicBezTo>
                    <a:pt x="22691810" y="26554041"/>
                    <a:pt x="22662601" y="26583249"/>
                    <a:pt x="22627041" y="26583249"/>
                  </a:cubicBezTo>
                  <a:lnTo>
                    <a:pt x="124460" y="26583249"/>
                  </a:lnTo>
                  <a:cubicBezTo>
                    <a:pt x="88900" y="26583249"/>
                    <a:pt x="59690" y="26554041"/>
                    <a:pt x="59690" y="2651848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627041" y="59690"/>
                  </a:lnTo>
                  <a:moveTo>
                    <a:pt x="226270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518481"/>
                  </a:lnTo>
                  <a:cubicBezTo>
                    <a:pt x="0" y="26587059"/>
                    <a:pt x="55880" y="26642941"/>
                    <a:pt x="124460" y="26642941"/>
                  </a:cubicBezTo>
                  <a:lnTo>
                    <a:pt x="22627041" y="26642941"/>
                  </a:lnTo>
                  <a:cubicBezTo>
                    <a:pt x="22695621" y="26642941"/>
                    <a:pt x="22751501" y="26587059"/>
                    <a:pt x="22751501" y="26518481"/>
                  </a:cubicBezTo>
                  <a:lnTo>
                    <a:pt x="22751501" y="124460"/>
                  </a:lnTo>
                  <a:cubicBezTo>
                    <a:pt x="22751501" y="55880"/>
                    <a:pt x="22695621" y="0"/>
                    <a:pt x="22627041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53925" y="2725627"/>
            <a:ext cx="5205375" cy="5931133"/>
            <a:chOff x="0" y="0"/>
            <a:chExt cx="22751501" cy="259236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22688001" cy="25860121"/>
            </a:xfrm>
            <a:custGeom>
              <a:avLst/>
              <a:gdLst/>
              <a:ahLst/>
              <a:cxnLst/>
              <a:rect r="r" b="b" t="t" l="l"/>
              <a:pathLst>
                <a:path h="25860121" w="22688001">
                  <a:moveTo>
                    <a:pt x="22595291" y="25860121"/>
                  </a:moveTo>
                  <a:lnTo>
                    <a:pt x="92710" y="25860121"/>
                  </a:lnTo>
                  <a:cubicBezTo>
                    <a:pt x="41910" y="25860121"/>
                    <a:pt x="0" y="25818212"/>
                    <a:pt x="0" y="257674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2594021" y="0"/>
                  </a:lnTo>
                  <a:cubicBezTo>
                    <a:pt x="22644821" y="0"/>
                    <a:pt x="22686732" y="41910"/>
                    <a:pt x="22686732" y="92710"/>
                  </a:cubicBezTo>
                  <a:lnTo>
                    <a:pt x="22686732" y="25766142"/>
                  </a:lnTo>
                  <a:cubicBezTo>
                    <a:pt x="22688001" y="25818212"/>
                    <a:pt x="22646091" y="25860121"/>
                    <a:pt x="22595291" y="258601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51501" cy="25923621"/>
            </a:xfrm>
            <a:custGeom>
              <a:avLst/>
              <a:gdLst/>
              <a:ahLst/>
              <a:cxnLst/>
              <a:rect r="r" b="b" t="t" l="l"/>
              <a:pathLst>
                <a:path h="25923621" w="22751501">
                  <a:moveTo>
                    <a:pt x="22627041" y="59690"/>
                  </a:moveTo>
                  <a:cubicBezTo>
                    <a:pt x="22662601" y="59690"/>
                    <a:pt x="22691810" y="88900"/>
                    <a:pt x="22691810" y="124460"/>
                  </a:cubicBezTo>
                  <a:lnTo>
                    <a:pt x="22691810" y="25799162"/>
                  </a:lnTo>
                  <a:cubicBezTo>
                    <a:pt x="22691810" y="25834721"/>
                    <a:pt x="22662601" y="25863931"/>
                    <a:pt x="22627041" y="25863931"/>
                  </a:cubicBezTo>
                  <a:lnTo>
                    <a:pt x="124460" y="25863931"/>
                  </a:lnTo>
                  <a:cubicBezTo>
                    <a:pt x="88900" y="25863931"/>
                    <a:pt x="59690" y="25834721"/>
                    <a:pt x="59690" y="257991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627041" y="59690"/>
                  </a:lnTo>
                  <a:moveTo>
                    <a:pt x="226270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799162"/>
                  </a:lnTo>
                  <a:cubicBezTo>
                    <a:pt x="0" y="25867742"/>
                    <a:pt x="55880" y="25923621"/>
                    <a:pt x="124460" y="25923621"/>
                  </a:cubicBezTo>
                  <a:lnTo>
                    <a:pt x="22627041" y="25923621"/>
                  </a:lnTo>
                  <a:cubicBezTo>
                    <a:pt x="22695621" y="25923621"/>
                    <a:pt x="22751501" y="25867742"/>
                    <a:pt x="22751501" y="25799162"/>
                  </a:cubicBezTo>
                  <a:lnTo>
                    <a:pt x="22751501" y="124460"/>
                  </a:lnTo>
                  <a:cubicBezTo>
                    <a:pt x="22751501" y="55880"/>
                    <a:pt x="22695621" y="0"/>
                    <a:pt x="22627041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2561052"/>
            <a:ext cx="5205375" cy="877911"/>
            <a:chOff x="0" y="0"/>
            <a:chExt cx="22751501" cy="38371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22688001" cy="3773649"/>
            </a:xfrm>
            <a:custGeom>
              <a:avLst/>
              <a:gdLst/>
              <a:ahLst/>
              <a:cxnLst/>
              <a:rect r="r" b="b" t="t" l="l"/>
              <a:pathLst>
                <a:path h="3773649" w="22688001">
                  <a:moveTo>
                    <a:pt x="22595291" y="3773649"/>
                  </a:moveTo>
                  <a:lnTo>
                    <a:pt x="92710" y="3773649"/>
                  </a:lnTo>
                  <a:cubicBezTo>
                    <a:pt x="41910" y="3773649"/>
                    <a:pt x="0" y="3731739"/>
                    <a:pt x="0" y="368093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2594021" y="0"/>
                  </a:lnTo>
                  <a:cubicBezTo>
                    <a:pt x="22644821" y="0"/>
                    <a:pt x="22686732" y="41910"/>
                    <a:pt x="22686732" y="92710"/>
                  </a:cubicBezTo>
                  <a:lnTo>
                    <a:pt x="22686732" y="3679669"/>
                  </a:lnTo>
                  <a:cubicBezTo>
                    <a:pt x="22688001" y="3731739"/>
                    <a:pt x="22646091" y="3773649"/>
                    <a:pt x="22595291" y="3773649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751501" cy="3837149"/>
            </a:xfrm>
            <a:custGeom>
              <a:avLst/>
              <a:gdLst/>
              <a:ahLst/>
              <a:cxnLst/>
              <a:rect r="r" b="b" t="t" l="l"/>
              <a:pathLst>
                <a:path h="3837149" w="22751501">
                  <a:moveTo>
                    <a:pt x="22627041" y="59690"/>
                  </a:moveTo>
                  <a:cubicBezTo>
                    <a:pt x="22662601" y="59690"/>
                    <a:pt x="22691810" y="88900"/>
                    <a:pt x="22691810" y="124460"/>
                  </a:cubicBezTo>
                  <a:lnTo>
                    <a:pt x="22691810" y="3712689"/>
                  </a:lnTo>
                  <a:cubicBezTo>
                    <a:pt x="22691810" y="3748249"/>
                    <a:pt x="22662601" y="3777459"/>
                    <a:pt x="22627041" y="3777459"/>
                  </a:cubicBezTo>
                  <a:lnTo>
                    <a:pt x="124460" y="3777459"/>
                  </a:lnTo>
                  <a:cubicBezTo>
                    <a:pt x="88900" y="3777459"/>
                    <a:pt x="59690" y="3748249"/>
                    <a:pt x="59690" y="371268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627041" y="59690"/>
                  </a:lnTo>
                  <a:moveTo>
                    <a:pt x="226270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712689"/>
                  </a:lnTo>
                  <a:cubicBezTo>
                    <a:pt x="0" y="3781269"/>
                    <a:pt x="55880" y="3837149"/>
                    <a:pt x="124460" y="3837149"/>
                  </a:cubicBezTo>
                  <a:lnTo>
                    <a:pt x="22627041" y="3837149"/>
                  </a:lnTo>
                  <a:cubicBezTo>
                    <a:pt x="22695621" y="3837149"/>
                    <a:pt x="22751501" y="3781269"/>
                    <a:pt x="22751501" y="3712689"/>
                  </a:cubicBezTo>
                  <a:lnTo>
                    <a:pt x="22751501" y="124460"/>
                  </a:lnTo>
                  <a:cubicBezTo>
                    <a:pt x="22751501" y="55880"/>
                    <a:pt x="22695621" y="0"/>
                    <a:pt x="22627041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541312" y="2561052"/>
            <a:ext cx="5205375" cy="877911"/>
            <a:chOff x="0" y="0"/>
            <a:chExt cx="22751501" cy="38371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22688001" cy="3773649"/>
            </a:xfrm>
            <a:custGeom>
              <a:avLst/>
              <a:gdLst/>
              <a:ahLst/>
              <a:cxnLst/>
              <a:rect r="r" b="b" t="t" l="l"/>
              <a:pathLst>
                <a:path h="3773649" w="22688001">
                  <a:moveTo>
                    <a:pt x="22595291" y="3773649"/>
                  </a:moveTo>
                  <a:lnTo>
                    <a:pt x="92710" y="3773649"/>
                  </a:lnTo>
                  <a:cubicBezTo>
                    <a:pt x="41910" y="3773649"/>
                    <a:pt x="0" y="3731739"/>
                    <a:pt x="0" y="368093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2594021" y="0"/>
                  </a:lnTo>
                  <a:cubicBezTo>
                    <a:pt x="22644821" y="0"/>
                    <a:pt x="22686732" y="41910"/>
                    <a:pt x="22686732" y="92710"/>
                  </a:cubicBezTo>
                  <a:lnTo>
                    <a:pt x="22686732" y="3679669"/>
                  </a:lnTo>
                  <a:cubicBezTo>
                    <a:pt x="22688001" y="3731739"/>
                    <a:pt x="22646091" y="3773649"/>
                    <a:pt x="22595291" y="3773649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751501" cy="3837149"/>
            </a:xfrm>
            <a:custGeom>
              <a:avLst/>
              <a:gdLst/>
              <a:ahLst/>
              <a:cxnLst/>
              <a:rect r="r" b="b" t="t" l="l"/>
              <a:pathLst>
                <a:path h="3837149" w="22751501">
                  <a:moveTo>
                    <a:pt x="22627041" y="59690"/>
                  </a:moveTo>
                  <a:cubicBezTo>
                    <a:pt x="22662601" y="59690"/>
                    <a:pt x="22691810" y="88900"/>
                    <a:pt x="22691810" y="124460"/>
                  </a:cubicBezTo>
                  <a:lnTo>
                    <a:pt x="22691810" y="3712689"/>
                  </a:lnTo>
                  <a:cubicBezTo>
                    <a:pt x="22691810" y="3748249"/>
                    <a:pt x="22662601" y="3777459"/>
                    <a:pt x="22627041" y="3777459"/>
                  </a:cubicBezTo>
                  <a:lnTo>
                    <a:pt x="124460" y="3777459"/>
                  </a:lnTo>
                  <a:cubicBezTo>
                    <a:pt x="88900" y="3777459"/>
                    <a:pt x="59690" y="3748249"/>
                    <a:pt x="59690" y="371268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627041" y="59690"/>
                  </a:lnTo>
                  <a:moveTo>
                    <a:pt x="226270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712689"/>
                  </a:lnTo>
                  <a:cubicBezTo>
                    <a:pt x="0" y="3781269"/>
                    <a:pt x="55880" y="3837149"/>
                    <a:pt x="124460" y="3837149"/>
                  </a:cubicBezTo>
                  <a:lnTo>
                    <a:pt x="22627041" y="3837149"/>
                  </a:lnTo>
                  <a:cubicBezTo>
                    <a:pt x="22695621" y="3837149"/>
                    <a:pt x="22751501" y="3781269"/>
                    <a:pt x="22751501" y="3712689"/>
                  </a:cubicBezTo>
                  <a:lnTo>
                    <a:pt x="22751501" y="124460"/>
                  </a:lnTo>
                  <a:cubicBezTo>
                    <a:pt x="22751501" y="55880"/>
                    <a:pt x="22695621" y="0"/>
                    <a:pt x="22627041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053925" y="2561052"/>
            <a:ext cx="5205375" cy="877911"/>
            <a:chOff x="0" y="0"/>
            <a:chExt cx="22751501" cy="38371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22688001" cy="3773649"/>
            </a:xfrm>
            <a:custGeom>
              <a:avLst/>
              <a:gdLst/>
              <a:ahLst/>
              <a:cxnLst/>
              <a:rect r="r" b="b" t="t" l="l"/>
              <a:pathLst>
                <a:path h="3773649" w="22688001">
                  <a:moveTo>
                    <a:pt x="22595291" y="3773649"/>
                  </a:moveTo>
                  <a:lnTo>
                    <a:pt x="92710" y="3773649"/>
                  </a:lnTo>
                  <a:cubicBezTo>
                    <a:pt x="41910" y="3773649"/>
                    <a:pt x="0" y="3731739"/>
                    <a:pt x="0" y="368093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2594021" y="0"/>
                  </a:lnTo>
                  <a:cubicBezTo>
                    <a:pt x="22644821" y="0"/>
                    <a:pt x="22686732" y="41910"/>
                    <a:pt x="22686732" y="92710"/>
                  </a:cubicBezTo>
                  <a:lnTo>
                    <a:pt x="22686732" y="3679669"/>
                  </a:lnTo>
                  <a:cubicBezTo>
                    <a:pt x="22688001" y="3731739"/>
                    <a:pt x="22646091" y="3773649"/>
                    <a:pt x="22595291" y="3773649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751501" cy="3837149"/>
            </a:xfrm>
            <a:custGeom>
              <a:avLst/>
              <a:gdLst/>
              <a:ahLst/>
              <a:cxnLst/>
              <a:rect r="r" b="b" t="t" l="l"/>
              <a:pathLst>
                <a:path h="3837149" w="22751501">
                  <a:moveTo>
                    <a:pt x="22627041" y="59690"/>
                  </a:moveTo>
                  <a:cubicBezTo>
                    <a:pt x="22662601" y="59690"/>
                    <a:pt x="22691810" y="88900"/>
                    <a:pt x="22691810" y="124460"/>
                  </a:cubicBezTo>
                  <a:lnTo>
                    <a:pt x="22691810" y="3712689"/>
                  </a:lnTo>
                  <a:cubicBezTo>
                    <a:pt x="22691810" y="3748249"/>
                    <a:pt x="22662601" y="3777459"/>
                    <a:pt x="22627041" y="3777459"/>
                  </a:cubicBezTo>
                  <a:lnTo>
                    <a:pt x="124460" y="3777459"/>
                  </a:lnTo>
                  <a:cubicBezTo>
                    <a:pt x="88900" y="3777459"/>
                    <a:pt x="59690" y="3748249"/>
                    <a:pt x="59690" y="371268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627041" y="59690"/>
                  </a:lnTo>
                  <a:moveTo>
                    <a:pt x="226270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712689"/>
                  </a:lnTo>
                  <a:cubicBezTo>
                    <a:pt x="0" y="3781269"/>
                    <a:pt x="55880" y="3837149"/>
                    <a:pt x="124460" y="3837149"/>
                  </a:cubicBezTo>
                  <a:lnTo>
                    <a:pt x="22627041" y="3837149"/>
                  </a:lnTo>
                  <a:cubicBezTo>
                    <a:pt x="22695621" y="3837149"/>
                    <a:pt x="22751501" y="3781269"/>
                    <a:pt x="22751501" y="3712689"/>
                  </a:cubicBezTo>
                  <a:lnTo>
                    <a:pt x="22751501" y="124460"/>
                  </a:lnTo>
                  <a:cubicBezTo>
                    <a:pt x="22751501" y="55880"/>
                    <a:pt x="22695621" y="0"/>
                    <a:pt x="22627041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076845" y="3978088"/>
            <a:ext cx="5109084" cy="3853606"/>
          </a:xfrm>
          <a:custGeom>
            <a:avLst/>
            <a:gdLst/>
            <a:ahLst/>
            <a:cxnLst/>
            <a:rect r="r" b="b" t="t" l="l"/>
            <a:pathLst>
              <a:path h="3853606" w="5109084">
                <a:moveTo>
                  <a:pt x="0" y="0"/>
                </a:moveTo>
                <a:lnTo>
                  <a:pt x="5109085" y="0"/>
                </a:lnTo>
                <a:lnTo>
                  <a:pt x="5109085" y="3853606"/>
                </a:lnTo>
                <a:lnTo>
                  <a:pt x="0" y="385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17" t="0" r="-3989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665670" y="4287004"/>
            <a:ext cx="5009399" cy="3218393"/>
          </a:xfrm>
          <a:custGeom>
            <a:avLst/>
            <a:gdLst/>
            <a:ahLst/>
            <a:cxnLst/>
            <a:rect r="r" b="b" t="t" l="l"/>
            <a:pathLst>
              <a:path h="3218393" w="5009399">
                <a:moveTo>
                  <a:pt x="0" y="0"/>
                </a:moveTo>
                <a:lnTo>
                  <a:pt x="5009399" y="0"/>
                </a:lnTo>
                <a:lnTo>
                  <a:pt x="5009399" y="3218393"/>
                </a:lnTo>
                <a:lnTo>
                  <a:pt x="0" y="3218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1" t="0" r="-3543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099113" y="6817565"/>
            <a:ext cx="3524366" cy="1656850"/>
          </a:xfrm>
          <a:custGeom>
            <a:avLst/>
            <a:gdLst/>
            <a:ahLst/>
            <a:cxnLst/>
            <a:rect r="r" b="b" t="t" l="l"/>
            <a:pathLst>
              <a:path h="1656850" w="3524366">
                <a:moveTo>
                  <a:pt x="0" y="0"/>
                </a:moveTo>
                <a:lnTo>
                  <a:pt x="3524366" y="0"/>
                </a:lnTo>
                <a:lnTo>
                  <a:pt x="3524366" y="1656850"/>
                </a:lnTo>
                <a:lnTo>
                  <a:pt x="0" y="1656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379" r="0" b="-1416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099113" y="3512603"/>
            <a:ext cx="5042742" cy="2830152"/>
          </a:xfrm>
          <a:custGeom>
            <a:avLst/>
            <a:gdLst/>
            <a:ahLst/>
            <a:cxnLst/>
            <a:rect r="r" b="b" t="t" l="l"/>
            <a:pathLst>
              <a:path h="2830152" w="5042742">
                <a:moveTo>
                  <a:pt x="0" y="0"/>
                </a:moveTo>
                <a:lnTo>
                  <a:pt x="5042741" y="0"/>
                </a:lnTo>
                <a:lnTo>
                  <a:pt x="5042741" y="2830152"/>
                </a:lnTo>
                <a:lnTo>
                  <a:pt x="0" y="2830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375494" y="6418955"/>
            <a:ext cx="1766361" cy="2166377"/>
          </a:xfrm>
          <a:custGeom>
            <a:avLst/>
            <a:gdLst/>
            <a:ahLst/>
            <a:cxnLst/>
            <a:rect r="r" b="b" t="t" l="l"/>
            <a:pathLst>
              <a:path h="2166377" w="1766361">
                <a:moveTo>
                  <a:pt x="0" y="0"/>
                </a:moveTo>
                <a:lnTo>
                  <a:pt x="1766360" y="0"/>
                </a:lnTo>
                <a:lnTo>
                  <a:pt x="1766360" y="2166377"/>
                </a:lnTo>
                <a:lnTo>
                  <a:pt x="0" y="2166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649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028700"/>
            <a:ext cx="882530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개발환경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97916" y="2778582"/>
            <a:ext cx="143812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FrontEnd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76729" y="2747278"/>
            <a:ext cx="13345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BackEnd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36346" y="2747278"/>
            <a:ext cx="169932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DTD고딕M"/>
              </a:rPr>
              <a:t>DB/API/GIT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405437" y="1277677"/>
            <a:ext cx="0" cy="950172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8575" y="4614862"/>
            <a:ext cx="595677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u="sng">
                <a:solidFill>
                  <a:srgbClr val="000000"/>
                </a:solidFill>
                <a:ea typeface="TDTD고딕M"/>
                <a:hlinkClick r:id="rId2" tooltip="https://github.com/hykim-king/BDM"/>
              </a:rPr>
              <a:t>형상관리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676303" y="1277677"/>
            <a:ext cx="3448742" cy="940520"/>
            <a:chOff x="0" y="0"/>
            <a:chExt cx="7111078" cy="1939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70856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7085678">
                  <a:moveTo>
                    <a:pt x="6128732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128732" y="0"/>
                  </a:lnTo>
                  <a:cubicBezTo>
                    <a:pt x="6657180" y="0"/>
                    <a:pt x="7085678" y="428371"/>
                    <a:pt x="7085678" y="956945"/>
                  </a:cubicBezTo>
                  <a:cubicBezTo>
                    <a:pt x="7085678" y="1485392"/>
                    <a:pt x="6657180" y="1913890"/>
                    <a:pt x="6128732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11078" cy="1939290"/>
            </a:xfrm>
            <a:custGeom>
              <a:avLst/>
              <a:gdLst/>
              <a:ahLst/>
              <a:cxnLst/>
              <a:rect r="r" b="b" t="t" l="l"/>
              <a:pathLst>
                <a:path h="1939290" w="7111078">
                  <a:moveTo>
                    <a:pt x="6141432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6141432" y="1939290"/>
                  </a:lnTo>
                  <a:cubicBezTo>
                    <a:pt x="6676103" y="1939290"/>
                    <a:pt x="7111078" y="1504315"/>
                    <a:pt x="7111078" y="969645"/>
                  </a:cubicBezTo>
                  <a:cubicBezTo>
                    <a:pt x="7111078" y="434975"/>
                    <a:pt x="6676103" y="0"/>
                    <a:pt x="6141432" y="0"/>
                  </a:cubicBezTo>
                  <a:close/>
                  <a:moveTo>
                    <a:pt x="6141432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6141432" y="25400"/>
                  </a:lnTo>
                  <a:cubicBezTo>
                    <a:pt x="6662132" y="25400"/>
                    <a:pt x="7085678" y="448945"/>
                    <a:pt x="7085678" y="969645"/>
                  </a:cubicBezTo>
                  <a:cubicBezTo>
                    <a:pt x="7085678" y="1490345"/>
                    <a:pt x="6662132" y="1913890"/>
                    <a:pt x="6141432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768442" y="1474093"/>
            <a:ext cx="126446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cd ..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676303" y="3671695"/>
            <a:ext cx="3448742" cy="940520"/>
            <a:chOff x="0" y="0"/>
            <a:chExt cx="7111078" cy="1939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70856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7085678">
                  <a:moveTo>
                    <a:pt x="6128732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128732" y="0"/>
                  </a:lnTo>
                  <a:cubicBezTo>
                    <a:pt x="6657180" y="0"/>
                    <a:pt x="7085678" y="428371"/>
                    <a:pt x="7085678" y="956945"/>
                  </a:cubicBezTo>
                  <a:cubicBezTo>
                    <a:pt x="7085678" y="1485392"/>
                    <a:pt x="6657180" y="1913890"/>
                    <a:pt x="6128732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11078" cy="1939290"/>
            </a:xfrm>
            <a:custGeom>
              <a:avLst/>
              <a:gdLst/>
              <a:ahLst/>
              <a:cxnLst/>
              <a:rect r="r" b="b" t="t" l="l"/>
              <a:pathLst>
                <a:path h="1939290" w="7111078">
                  <a:moveTo>
                    <a:pt x="6141432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6141432" y="1939290"/>
                  </a:lnTo>
                  <a:cubicBezTo>
                    <a:pt x="6676103" y="1939290"/>
                    <a:pt x="7111078" y="1504315"/>
                    <a:pt x="7111078" y="969645"/>
                  </a:cubicBezTo>
                  <a:cubicBezTo>
                    <a:pt x="7111078" y="434975"/>
                    <a:pt x="6676103" y="0"/>
                    <a:pt x="6141432" y="0"/>
                  </a:cubicBezTo>
                  <a:close/>
                  <a:moveTo>
                    <a:pt x="6141432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6141432" y="25400"/>
                  </a:lnTo>
                  <a:cubicBezTo>
                    <a:pt x="6662132" y="25400"/>
                    <a:pt x="7085678" y="448945"/>
                    <a:pt x="7085678" y="969645"/>
                  </a:cubicBezTo>
                  <a:cubicBezTo>
                    <a:pt x="7085678" y="1490345"/>
                    <a:pt x="6662132" y="1913890"/>
                    <a:pt x="6141432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768442" y="3868111"/>
            <a:ext cx="126446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clone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676303" y="6065712"/>
            <a:ext cx="3448742" cy="940520"/>
            <a:chOff x="0" y="0"/>
            <a:chExt cx="7111078" cy="19392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70856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7085678">
                  <a:moveTo>
                    <a:pt x="6128732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128732" y="0"/>
                  </a:lnTo>
                  <a:cubicBezTo>
                    <a:pt x="6657180" y="0"/>
                    <a:pt x="7085678" y="428371"/>
                    <a:pt x="7085678" y="956945"/>
                  </a:cubicBezTo>
                  <a:cubicBezTo>
                    <a:pt x="7085678" y="1485392"/>
                    <a:pt x="6657180" y="1913890"/>
                    <a:pt x="6128732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11078" cy="1939290"/>
            </a:xfrm>
            <a:custGeom>
              <a:avLst/>
              <a:gdLst/>
              <a:ahLst/>
              <a:cxnLst/>
              <a:rect r="r" b="b" t="t" l="l"/>
              <a:pathLst>
                <a:path h="1939290" w="7111078">
                  <a:moveTo>
                    <a:pt x="6141432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6141432" y="1939290"/>
                  </a:lnTo>
                  <a:cubicBezTo>
                    <a:pt x="6676103" y="1939290"/>
                    <a:pt x="7111078" y="1504315"/>
                    <a:pt x="7111078" y="969645"/>
                  </a:cubicBezTo>
                  <a:cubicBezTo>
                    <a:pt x="7111078" y="434975"/>
                    <a:pt x="6676103" y="0"/>
                    <a:pt x="6141432" y="0"/>
                  </a:cubicBezTo>
                  <a:close/>
                  <a:moveTo>
                    <a:pt x="6141432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6141432" y="25400"/>
                  </a:lnTo>
                  <a:cubicBezTo>
                    <a:pt x="6662132" y="25400"/>
                    <a:pt x="7085678" y="448945"/>
                    <a:pt x="7085678" y="969645"/>
                  </a:cubicBezTo>
                  <a:cubicBezTo>
                    <a:pt x="7085678" y="1490345"/>
                    <a:pt x="6662132" y="1913890"/>
                    <a:pt x="6141432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768442" y="6262129"/>
            <a:ext cx="126446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add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4535607" y="-1351754"/>
            <a:ext cx="0" cy="950172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2811236" y="2524610"/>
            <a:ext cx="3448742" cy="940520"/>
            <a:chOff x="0" y="0"/>
            <a:chExt cx="7111078" cy="19392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70856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7085678">
                  <a:moveTo>
                    <a:pt x="6128732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128732" y="0"/>
                  </a:lnTo>
                  <a:cubicBezTo>
                    <a:pt x="6657180" y="0"/>
                    <a:pt x="7085678" y="428371"/>
                    <a:pt x="7085678" y="956945"/>
                  </a:cubicBezTo>
                  <a:cubicBezTo>
                    <a:pt x="7085678" y="1485392"/>
                    <a:pt x="6657180" y="1913890"/>
                    <a:pt x="6128732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11078" cy="1939290"/>
            </a:xfrm>
            <a:custGeom>
              <a:avLst/>
              <a:gdLst/>
              <a:ahLst/>
              <a:cxnLst/>
              <a:rect r="r" b="b" t="t" l="l"/>
              <a:pathLst>
                <a:path h="1939290" w="7111078">
                  <a:moveTo>
                    <a:pt x="6141432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6141432" y="1939290"/>
                  </a:lnTo>
                  <a:cubicBezTo>
                    <a:pt x="6676103" y="1939290"/>
                    <a:pt x="7111078" y="1504315"/>
                    <a:pt x="7111078" y="969645"/>
                  </a:cubicBezTo>
                  <a:cubicBezTo>
                    <a:pt x="7111078" y="434975"/>
                    <a:pt x="6676103" y="0"/>
                    <a:pt x="6141432" y="0"/>
                  </a:cubicBezTo>
                  <a:close/>
                  <a:moveTo>
                    <a:pt x="6141432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6141432" y="25400"/>
                  </a:lnTo>
                  <a:cubicBezTo>
                    <a:pt x="6662132" y="25400"/>
                    <a:pt x="7085678" y="448945"/>
                    <a:pt x="7085678" y="969645"/>
                  </a:cubicBezTo>
                  <a:cubicBezTo>
                    <a:pt x="7085678" y="1490345"/>
                    <a:pt x="6662132" y="1913890"/>
                    <a:pt x="6141432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582596" y="2721027"/>
            <a:ext cx="1906022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commint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811236" y="4922455"/>
            <a:ext cx="3448742" cy="940520"/>
            <a:chOff x="0" y="0"/>
            <a:chExt cx="7111078" cy="19392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2700"/>
              <a:ext cx="70856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7085678">
                  <a:moveTo>
                    <a:pt x="6128732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128732" y="0"/>
                  </a:lnTo>
                  <a:cubicBezTo>
                    <a:pt x="6657180" y="0"/>
                    <a:pt x="7085678" y="428371"/>
                    <a:pt x="7085678" y="956945"/>
                  </a:cubicBezTo>
                  <a:cubicBezTo>
                    <a:pt x="7085678" y="1485392"/>
                    <a:pt x="6657180" y="1913890"/>
                    <a:pt x="6128732" y="1913890"/>
                  </a:cubicBez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111078" cy="1939290"/>
            </a:xfrm>
            <a:custGeom>
              <a:avLst/>
              <a:gdLst/>
              <a:ahLst/>
              <a:cxnLst/>
              <a:rect r="r" b="b" t="t" l="l"/>
              <a:pathLst>
                <a:path h="1939290" w="7111078">
                  <a:moveTo>
                    <a:pt x="6141432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6141432" y="1939290"/>
                  </a:lnTo>
                  <a:cubicBezTo>
                    <a:pt x="6676103" y="1939290"/>
                    <a:pt x="7111078" y="1504315"/>
                    <a:pt x="7111078" y="969645"/>
                  </a:cubicBezTo>
                  <a:cubicBezTo>
                    <a:pt x="7111078" y="434975"/>
                    <a:pt x="6676103" y="0"/>
                    <a:pt x="6141432" y="0"/>
                  </a:cubicBezTo>
                  <a:close/>
                  <a:moveTo>
                    <a:pt x="6141432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6141432" y="25400"/>
                  </a:lnTo>
                  <a:cubicBezTo>
                    <a:pt x="6662132" y="25400"/>
                    <a:pt x="7085678" y="448945"/>
                    <a:pt x="7085678" y="969645"/>
                  </a:cubicBezTo>
                  <a:cubicBezTo>
                    <a:pt x="7085678" y="1490345"/>
                    <a:pt x="6662132" y="1913890"/>
                    <a:pt x="6141432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738223" y="5118872"/>
            <a:ext cx="1585243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pull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811236" y="7316473"/>
            <a:ext cx="3448742" cy="940520"/>
            <a:chOff x="0" y="0"/>
            <a:chExt cx="7111078" cy="19392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7085678" cy="1913890"/>
            </a:xfrm>
            <a:custGeom>
              <a:avLst/>
              <a:gdLst/>
              <a:ahLst/>
              <a:cxnLst/>
              <a:rect r="r" b="b" t="t" l="l"/>
              <a:pathLst>
                <a:path h="1913890" w="7085678">
                  <a:moveTo>
                    <a:pt x="6128732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128732" y="0"/>
                  </a:lnTo>
                  <a:cubicBezTo>
                    <a:pt x="6657180" y="0"/>
                    <a:pt x="7085678" y="428371"/>
                    <a:pt x="7085678" y="956945"/>
                  </a:cubicBezTo>
                  <a:cubicBezTo>
                    <a:pt x="7085678" y="1485392"/>
                    <a:pt x="6657180" y="1913890"/>
                    <a:pt x="6128732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111078" cy="1939290"/>
            </a:xfrm>
            <a:custGeom>
              <a:avLst/>
              <a:gdLst/>
              <a:ahLst/>
              <a:cxnLst/>
              <a:rect r="r" b="b" t="t" l="l"/>
              <a:pathLst>
                <a:path h="1939290" w="7111078">
                  <a:moveTo>
                    <a:pt x="6141432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6141432" y="1939290"/>
                  </a:lnTo>
                  <a:cubicBezTo>
                    <a:pt x="6676103" y="1939290"/>
                    <a:pt x="7111078" y="1504315"/>
                    <a:pt x="7111078" y="969645"/>
                  </a:cubicBezTo>
                  <a:cubicBezTo>
                    <a:pt x="7111078" y="434975"/>
                    <a:pt x="6676103" y="0"/>
                    <a:pt x="6141432" y="0"/>
                  </a:cubicBezTo>
                  <a:close/>
                  <a:moveTo>
                    <a:pt x="6141432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6141432" y="25400"/>
                  </a:lnTo>
                  <a:cubicBezTo>
                    <a:pt x="6662132" y="25400"/>
                    <a:pt x="7085678" y="448945"/>
                    <a:pt x="7085678" y="969645"/>
                  </a:cubicBezTo>
                  <a:cubicBezTo>
                    <a:pt x="7085678" y="1490345"/>
                    <a:pt x="6662132" y="1913890"/>
                    <a:pt x="6141432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3903375" y="7512889"/>
            <a:ext cx="1264464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push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62362" y="1469172"/>
            <a:ext cx="2113942" cy="49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ea typeface="TDTD고딕M"/>
              </a:rPr>
              <a:t>디렉토리 이동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62362" y="3863190"/>
            <a:ext cx="2113942" cy="49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DTD고딕M"/>
                <a:ea typeface="TDTD고딕M"/>
              </a:rPr>
              <a:t>github 연동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407503" y="6257208"/>
            <a:ext cx="2268801" cy="49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DTD고딕M"/>
                <a:ea typeface="TDTD고딕M"/>
              </a:rPr>
              <a:t>gih bash 순서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215" y="1320464"/>
            <a:ext cx="9579557" cy="7646072"/>
            <a:chOff x="0" y="0"/>
            <a:chExt cx="41870048" cy="33419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41806549" cy="33355725"/>
            </a:xfrm>
            <a:custGeom>
              <a:avLst/>
              <a:gdLst/>
              <a:ahLst/>
              <a:cxnLst/>
              <a:rect r="r" b="b" t="t" l="l"/>
              <a:pathLst>
                <a:path h="33355725" w="41806549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70049" cy="33419225"/>
            </a:xfrm>
            <a:custGeom>
              <a:avLst/>
              <a:gdLst/>
              <a:ahLst/>
              <a:cxnLst/>
              <a:rect r="r" b="b" t="t" l="l"/>
              <a:pathLst>
                <a:path h="33419225" w="41870049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7215" y="1320464"/>
            <a:ext cx="9579557" cy="1063621"/>
            <a:chOff x="0" y="0"/>
            <a:chExt cx="41870048" cy="46488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41806549" cy="4585343"/>
            </a:xfrm>
            <a:custGeom>
              <a:avLst/>
              <a:gdLst/>
              <a:ahLst/>
              <a:cxnLst/>
              <a:rect r="r" b="b" t="t" l="l"/>
              <a:pathLst>
                <a:path h="4585343" w="41806549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870049" cy="4648843"/>
            </a:xfrm>
            <a:custGeom>
              <a:avLst/>
              <a:gdLst/>
              <a:ahLst/>
              <a:cxnLst/>
              <a:rect r="r" b="b" t="t" l="l"/>
              <a:pathLst>
                <a:path h="4648843" w="41870049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33257" y="884936"/>
            <a:ext cx="1011926" cy="1499149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02696" y="4308885"/>
            <a:ext cx="8108596" cy="1950188"/>
            <a:chOff x="0" y="0"/>
            <a:chExt cx="10811461" cy="260025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61859"/>
              <a:ext cx="10811461" cy="1482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 spc="-195">
                  <a:solidFill>
                    <a:srgbClr val="2A2A40"/>
                  </a:solidFill>
                  <a:ea typeface="Gothic A1 Semi-Bold"/>
                </a:rPr>
                <a:t>수행 및 결과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058763"/>
              <a:ext cx="10811461" cy="541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2A2A40"/>
                  </a:solidFill>
                  <a:latin typeface="Gothic A1 Medium"/>
                  <a:ea typeface="Gothic A1 Medium"/>
                </a:rPr>
                <a:t>토론하고 싶은 내용을 간략하게 서술하세요.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848391"/>
            <a:ext cx="1870232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3848391"/>
            <a:ext cx="18288000" cy="6438609"/>
          </a:xfrm>
          <a:custGeom>
            <a:avLst/>
            <a:gdLst/>
            <a:ahLst/>
            <a:cxnLst/>
            <a:rect r="r" b="b" t="t" l="l"/>
            <a:pathLst>
              <a:path h="6438609" w="18288000">
                <a:moveTo>
                  <a:pt x="0" y="0"/>
                </a:moveTo>
                <a:lnTo>
                  <a:pt x="18288000" y="0"/>
                </a:lnTo>
                <a:lnTo>
                  <a:pt x="18288000" y="6438609"/>
                </a:lnTo>
                <a:lnTo>
                  <a:pt x="0" y="6438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70" r="0" b="-1197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36960" y="3378082"/>
            <a:ext cx="6222340" cy="940619"/>
            <a:chOff x="0" y="0"/>
            <a:chExt cx="8296453" cy="125415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296453" cy="1254159"/>
              <a:chOff x="0" y="0"/>
              <a:chExt cx="12830052" cy="193949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2700" y="12700"/>
                <a:ext cx="12804652" cy="1914094"/>
              </a:xfrm>
              <a:custGeom>
                <a:avLst/>
                <a:gdLst/>
                <a:ahLst/>
                <a:cxnLst/>
                <a:rect r="r" b="b" t="t" l="l"/>
                <a:pathLst>
                  <a:path h="1914094" w="12804652">
                    <a:moveTo>
                      <a:pt x="11847707" y="1914094"/>
                    </a:moveTo>
                    <a:lnTo>
                      <a:pt x="956945" y="1914094"/>
                    </a:lnTo>
                    <a:cubicBezTo>
                      <a:pt x="428371" y="1914094"/>
                      <a:pt x="0" y="1485597"/>
                      <a:pt x="0" y="957047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847707" y="0"/>
                    </a:lnTo>
                    <a:cubicBezTo>
                      <a:pt x="12376154" y="0"/>
                      <a:pt x="12804652" y="428371"/>
                      <a:pt x="12804652" y="957047"/>
                    </a:cubicBezTo>
                    <a:cubicBezTo>
                      <a:pt x="12804652" y="1485597"/>
                      <a:pt x="12376154" y="1914094"/>
                      <a:pt x="11847707" y="1914094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830052" cy="1939494"/>
              </a:xfrm>
              <a:custGeom>
                <a:avLst/>
                <a:gdLst/>
                <a:ahLst/>
                <a:cxnLst/>
                <a:rect r="r" b="b" t="t" l="l"/>
                <a:pathLst>
                  <a:path h="1939494" w="12830052">
                    <a:moveTo>
                      <a:pt x="11860407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747"/>
                    </a:cubicBezTo>
                    <a:cubicBezTo>
                      <a:pt x="0" y="1504520"/>
                      <a:pt x="434975" y="1939494"/>
                      <a:pt x="969645" y="1939494"/>
                    </a:cubicBezTo>
                    <a:lnTo>
                      <a:pt x="11860407" y="1939494"/>
                    </a:lnTo>
                    <a:cubicBezTo>
                      <a:pt x="12395077" y="1939494"/>
                      <a:pt x="12830052" y="1504520"/>
                      <a:pt x="12830052" y="969747"/>
                    </a:cubicBezTo>
                    <a:cubicBezTo>
                      <a:pt x="12830052" y="434975"/>
                      <a:pt x="12395077" y="0"/>
                      <a:pt x="11860407" y="0"/>
                    </a:cubicBezTo>
                    <a:close/>
                    <a:moveTo>
                      <a:pt x="11860407" y="1914094"/>
                    </a:moveTo>
                    <a:lnTo>
                      <a:pt x="969645" y="1914094"/>
                    </a:lnTo>
                    <a:cubicBezTo>
                      <a:pt x="448945" y="1914094"/>
                      <a:pt x="25400" y="1490550"/>
                      <a:pt x="25400" y="969747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860407" y="25400"/>
                    </a:lnTo>
                    <a:cubicBezTo>
                      <a:pt x="12381107" y="25400"/>
                      <a:pt x="12804652" y="448945"/>
                      <a:pt x="12804652" y="969747"/>
                    </a:cubicBezTo>
                    <a:cubicBezTo>
                      <a:pt x="12804652" y="1490550"/>
                      <a:pt x="12381107" y="1914094"/>
                      <a:pt x="11860407" y="1914094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810720" y="356358"/>
              <a:ext cx="6675013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 u="sng">
                  <a:solidFill>
                    <a:srgbClr val="000000"/>
                  </a:solidFill>
                  <a:latin typeface="TDTD고딕M"/>
                </a:rPr>
                <a:t>exerd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28700"/>
            <a:ext cx="1454480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TDTD고딕M"/>
                <a:ea typeface="TDTD고딕M"/>
              </a:rPr>
              <a:t>데이터베이스 설계 ERD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11857" y="1028700"/>
            <a:ext cx="4102553" cy="3852805"/>
            <a:chOff x="0" y="0"/>
            <a:chExt cx="30635812" cy="28770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30491031" cy="28626041"/>
            </a:xfrm>
            <a:custGeom>
              <a:avLst/>
              <a:gdLst/>
              <a:ahLst/>
              <a:cxnLst/>
              <a:rect r="r" b="b" t="t" l="l"/>
              <a:pathLst>
                <a:path h="28626041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635811" cy="28770821"/>
            </a:xfrm>
            <a:custGeom>
              <a:avLst/>
              <a:gdLst/>
              <a:ahLst/>
              <a:cxnLst/>
              <a:rect r="r" b="b" t="t" l="l"/>
              <a:pathLst>
                <a:path h="28770821" w="3063581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511857" y="5405495"/>
            <a:ext cx="4102553" cy="3852805"/>
            <a:chOff x="0" y="0"/>
            <a:chExt cx="30635812" cy="28770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30491031" cy="28626041"/>
            </a:xfrm>
            <a:custGeom>
              <a:avLst/>
              <a:gdLst/>
              <a:ahLst/>
              <a:cxnLst/>
              <a:rect r="r" b="b" t="t" l="l"/>
              <a:pathLst>
                <a:path h="28626041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635811" cy="28770821"/>
            </a:xfrm>
            <a:custGeom>
              <a:avLst/>
              <a:gdLst/>
              <a:ahLst/>
              <a:cxnLst/>
              <a:rect r="r" b="b" t="t" l="l"/>
              <a:pathLst>
                <a:path h="28770821" w="3063581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171704" y="1502406"/>
            <a:ext cx="807886" cy="656591"/>
          </a:xfrm>
          <a:custGeom>
            <a:avLst/>
            <a:gdLst/>
            <a:ahLst/>
            <a:cxnLst/>
            <a:rect r="r" b="b" t="t" l="l"/>
            <a:pathLst>
              <a:path h="656591" w="807886">
                <a:moveTo>
                  <a:pt x="0" y="0"/>
                </a:moveTo>
                <a:lnTo>
                  <a:pt x="807885" y="0"/>
                </a:lnTo>
                <a:lnTo>
                  <a:pt x="807885" y="656590"/>
                </a:lnTo>
                <a:lnTo>
                  <a:pt x="0" y="656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71704" y="5870102"/>
            <a:ext cx="661347" cy="661347"/>
          </a:xfrm>
          <a:custGeom>
            <a:avLst/>
            <a:gdLst/>
            <a:ahLst/>
            <a:cxnLst/>
            <a:rect r="r" b="b" t="t" l="l"/>
            <a:pathLst>
              <a:path h="661347" w="661347">
                <a:moveTo>
                  <a:pt x="0" y="0"/>
                </a:moveTo>
                <a:lnTo>
                  <a:pt x="661346" y="0"/>
                </a:lnTo>
                <a:lnTo>
                  <a:pt x="661346" y="661346"/>
                </a:lnTo>
                <a:lnTo>
                  <a:pt x="0" y="66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156747" y="1028700"/>
            <a:ext cx="4102553" cy="3852805"/>
            <a:chOff x="0" y="0"/>
            <a:chExt cx="30635812" cy="28770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2390" y="72390"/>
              <a:ext cx="30491031" cy="28626041"/>
            </a:xfrm>
            <a:custGeom>
              <a:avLst/>
              <a:gdLst/>
              <a:ahLst/>
              <a:cxnLst/>
              <a:rect r="r" b="b" t="t" l="l"/>
              <a:pathLst>
                <a:path h="28626041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635811" cy="28770821"/>
            </a:xfrm>
            <a:custGeom>
              <a:avLst/>
              <a:gdLst/>
              <a:ahLst/>
              <a:cxnLst/>
              <a:rect r="r" b="b" t="t" l="l"/>
              <a:pathLst>
                <a:path h="28770821" w="3063581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144234" y="5405495"/>
            <a:ext cx="4102553" cy="3852805"/>
            <a:chOff x="0" y="0"/>
            <a:chExt cx="30635812" cy="28770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2390" y="72390"/>
              <a:ext cx="30491031" cy="28626041"/>
            </a:xfrm>
            <a:custGeom>
              <a:avLst/>
              <a:gdLst/>
              <a:ahLst/>
              <a:cxnLst/>
              <a:rect r="r" b="b" t="t" l="l"/>
              <a:pathLst>
                <a:path h="28626041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635811" cy="28770821"/>
            </a:xfrm>
            <a:custGeom>
              <a:avLst/>
              <a:gdLst/>
              <a:ahLst/>
              <a:cxnLst/>
              <a:rect r="r" b="b" t="t" l="l"/>
              <a:pathLst>
                <a:path h="28770821" w="3063581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4950162" y="1502406"/>
            <a:ext cx="515722" cy="656591"/>
          </a:xfrm>
          <a:custGeom>
            <a:avLst/>
            <a:gdLst/>
            <a:ahLst/>
            <a:cxnLst/>
            <a:rect r="r" b="b" t="t" l="l"/>
            <a:pathLst>
              <a:path h="656591" w="515722">
                <a:moveTo>
                  <a:pt x="0" y="0"/>
                </a:moveTo>
                <a:lnTo>
                  <a:pt x="515722" y="0"/>
                </a:lnTo>
                <a:lnTo>
                  <a:pt x="515722" y="656590"/>
                </a:lnTo>
                <a:lnTo>
                  <a:pt x="0" y="656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37498" y="5870102"/>
            <a:ext cx="716025" cy="661347"/>
          </a:xfrm>
          <a:custGeom>
            <a:avLst/>
            <a:gdLst/>
            <a:ahLst/>
            <a:cxnLst/>
            <a:rect r="r" b="b" t="t" l="l"/>
            <a:pathLst>
              <a:path h="661347" w="716025">
                <a:moveTo>
                  <a:pt x="0" y="0"/>
                </a:moveTo>
                <a:lnTo>
                  <a:pt x="716025" y="0"/>
                </a:lnTo>
                <a:lnTo>
                  <a:pt x="716025" y="661346"/>
                </a:lnTo>
                <a:lnTo>
                  <a:pt x="0" y="661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4614862"/>
            <a:ext cx="55013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기능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903864" y="2658586"/>
            <a:ext cx="3318539" cy="2194344"/>
            <a:chOff x="0" y="0"/>
            <a:chExt cx="4424719" cy="292579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442471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메인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69875"/>
              <a:ext cx="4424719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통합 검색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유저 관리 페이지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이미지 슬라이드</a:t>
              </a:r>
            </a:p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미리보기 카드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903864" y="7355471"/>
            <a:ext cx="3318539" cy="1413294"/>
            <a:chOff x="0" y="0"/>
            <a:chExt cx="4424719" cy="188439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442471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로그인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69875"/>
              <a:ext cx="4424719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로그인</a:t>
              </a:r>
            </a:p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  <a:ea typeface="TDTD고딕M"/>
                </a:rPr>
                <a:t>소셜 API 로그인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548754" y="2971438"/>
            <a:ext cx="3318539" cy="1022769"/>
            <a:chOff x="0" y="0"/>
            <a:chExt cx="4424719" cy="136369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66675"/>
              <a:ext cx="442471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회원가입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69875"/>
              <a:ext cx="442471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TDTD고딕M"/>
                </a:rPr>
                <a:t>Sign Up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536241" y="7355471"/>
            <a:ext cx="3318539" cy="1803819"/>
            <a:chOff x="0" y="0"/>
            <a:chExt cx="4424719" cy="2405092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66675"/>
              <a:ext cx="442471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마이페이지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69875"/>
              <a:ext cx="4424719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음식 추가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영양소 계산</a:t>
              </a:r>
            </a:p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대쉬보드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rot="0">
            <a:off x="13156747" y="2614098"/>
            <a:ext cx="407752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0">
            <a:off x="8549395" y="2614098"/>
            <a:ext cx="407752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0">
            <a:off x="8524370" y="6876535"/>
            <a:ext cx="407752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0">
            <a:off x="13156747" y="6876535"/>
            <a:ext cx="407752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6038171" y="9159290"/>
            <a:ext cx="2044315" cy="940520"/>
            <a:chOff x="0" y="0"/>
            <a:chExt cx="2725753" cy="1254027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2725753" cy="1254027"/>
              <a:chOff x="0" y="0"/>
              <a:chExt cx="4215241" cy="193929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12700" y="12700"/>
                <a:ext cx="41898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189841">
                    <a:moveTo>
                      <a:pt x="323289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3232895" y="0"/>
                    </a:lnTo>
                    <a:cubicBezTo>
                      <a:pt x="3761343" y="0"/>
                      <a:pt x="4189841" y="428371"/>
                      <a:pt x="4189841" y="956945"/>
                    </a:cubicBezTo>
                    <a:cubicBezTo>
                      <a:pt x="4189841" y="1485392"/>
                      <a:pt x="3761343" y="1913890"/>
                      <a:pt x="3232895" y="1913890"/>
                    </a:cubicBezTo>
                    <a:close/>
                  </a:path>
                </a:pathLst>
              </a:custGeom>
              <a:solidFill>
                <a:srgbClr val="B9BBDD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215241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4215241">
                    <a:moveTo>
                      <a:pt x="324559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3245595" y="1939290"/>
                    </a:lnTo>
                    <a:cubicBezTo>
                      <a:pt x="3780266" y="1939290"/>
                      <a:pt x="4215241" y="1504315"/>
                      <a:pt x="4215241" y="969645"/>
                    </a:cubicBezTo>
                    <a:cubicBezTo>
                      <a:pt x="4215241" y="434975"/>
                      <a:pt x="3780266" y="0"/>
                      <a:pt x="3245595" y="0"/>
                    </a:cubicBezTo>
                    <a:close/>
                    <a:moveTo>
                      <a:pt x="324559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3245595" y="25400"/>
                    </a:lnTo>
                    <a:cubicBezTo>
                      <a:pt x="3766296" y="25400"/>
                      <a:pt x="4189841" y="448945"/>
                      <a:pt x="4189841" y="969645"/>
                    </a:cubicBezTo>
                    <a:cubicBezTo>
                      <a:pt x="4189841" y="1490345"/>
                      <a:pt x="3766296" y="1913890"/>
                      <a:pt x="324559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863184" y="265063"/>
              <a:ext cx="999384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TDTD고딕M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11857" y="1028700"/>
            <a:ext cx="4102553" cy="3852805"/>
            <a:chOff x="0" y="0"/>
            <a:chExt cx="30635812" cy="28770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30491031" cy="28626041"/>
            </a:xfrm>
            <a:custGeom>
              <a:avLst/>
              <a:gdLst/>
              <a:ahLst/>
              <a:cxnLst/>
              <a:rect r="r" b="b" t="t" l="l"/>
              <a:pathLst>
                <a:path h="28626041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635811" cy="28770821"/>
            </a:xfrm>
            <a:custGeom>
              <a:avLst/>
              <a:gdLst/>
              <a:ahLst/>
              <a:cxnLst/>
              <a:rect r="r" b="b" t="t" l="l"/>
              <a:pathLst>
                <a:path h="28770821" w="3063581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511857" y="5405495"/>
            <a:ext cx="4102553" cy="3852805"/>
            <a:chOff x="0" y="0"/>
            <a:chExt cx="30635812" cy="28770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30491031" cy="28626041"/>
            </a:xfrm>
            <a:custGeom>
              <a:avLst/>
              <a:gdLst/>
              <a:ahLst/>
              <a:cxnLst/>
              <a:rect r="r" b="b" t="t" l="l"/>
              <a:pathLst>
                <a:path h="28626041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635811" cy="28770821"/>
            </a:xfrm>
            <a:custGeom>
              <a:avLst/>
              <a:gdLst/>
              <a:ahLst/>
              <a:cxnLst/>
              <a:rect r="r" b="b" t="t" l="l"/>
              <a:pathLst>
                <a:path h="28770821" w="3063581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171704" y="1502406"/>
            <a:ext cx="807886" cy="656591"/>
          </a:xfrm>
          <a:custGeom>
            <a:avLst/>
            <a:gdLst/>
            <a:ahLst/>
            <a:cxnLst/>
            <a:rect r="r" b="b" t="t" l="l"/>
            <a:pathLst>
              <a:path h="656591" w="807886">
                <a:moveTo>
                  <a:pt x="0" y="0"/>
                </a:moveTo>
                <a:lnTo>
                  <a:pt x="807885" y="0"/>
                </a:lnTo>
                <a:lnTo>
                  <a:pt x="807885" y="656590"/>
                </a:lnTo>
                <a:lnTo>
                  <a:pt x="0" y="656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71704" y="5870102"/>
            <a:ext cx="661347" cy="661347"/>
          </a:xfrm>
          <a:custGeom>
            <a:avLst/>
            <a:gdLst/>
            <a:ahLst/>
            <a:cxnLst/>
            <a:rect r="r" b="b" t="t" l="l"/>
            <a:pathLst>
              <a:path h="661347" w="661347">
                <a:moveTo>
                  <a:pt x="0" y="0"/>
                </a:moveTo>
                <a:lnTo>
                  <a:pt x="661346" y="0"/>
                </a:lnTo>
                <a:lnTo>
                  <a:pt x="661346" y="661346"/>
                </a:lnTo>
                <a:lnTo>
                  <a:pt x="0" y="66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156747" y="1028700"/>
            <a:ext cx="4102553" cy="3852805"/>
            <a:chOff x="0" y="0"/>
            <a:chExt cx="30635812" cy="28770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2390" y="72390"/>
              <a:ext cx="30491031" cy="28626041"/>
            </a:xfrm>
            <a:custGeom>
              <a:avLst/>
              <a:gdLst/>
              <a:ahLst/>
              <a:cxnLst/>
              <a:rect r="r" b="b" t="t" l="l"/>
              <a:pathLst>
                <a:path h="28626041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635811" cy="28770821"/>
            </a:xfrm>
            <a:custGeom>
              <a:avLst/>
              <a:gdLst/>
              <a:ahLst/>
              <a:cxnLst/>
              <a:rect r="r" b="b" t="t" l="l"/>
              <a:pathLst>
                <a:path h="28770821" w="3063581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144234" y="5405495"/>
            <a:ext cx="4102553" cy="3852805"/>
            <a:chOff x="0" y="0"/>
            <a:chExt cx="30635812" cy="28770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2390" y="72390"/>
              <a:ext cx="30491031" cy="28626041"/>
            </a:xfrm>
            <a:custGeom>
              <a:avLst/>
              <a:gdLst/>
              <a:ahLst/>
              <a:cxnLst/>
              <a:rect r="r" b="b" t="t" l="l"/>
              <a:pathLst>
                <a:path h="28626041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28626041"/>
                  </a:lnTo>
                  <a:lnTo>
                    <a:pt x="0" y="2862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635811" cy="28770821"/>
            </a:xfrm>
            <a:custGeom>
              <a:avLst/>
              <a:gdLst/>
              <a:ahLst/>
              <a:cxnLst/>
              <a:rect r="r" b="b" t="t" l="l"/>
              <a:pathLst>
                <a:path h="28770821" w="30635811">
                  <a:moveTo>
                    <a:pt x="30491032" y="28626039"/>
                  </a:moveTo>
                  <a:lnTo>
                    <a:pt x="30635811" y="28626039"/>
                  </a:lnTo>
                  <a:lnTo>
                    <a:pt x="30635811" y="28770821"/>
                  </a:lnTo>
                  <a:lnTo>
                    <a:pt x="30491032" y="28770821"/>
                  </a:lnTo>
                  <a:lnTo>
                    <a:pt x="30491032" y="286260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626039"/>
                  </a:lnTo>
                  <a:lnTo>
                    <a:pt x="0" y="28626039"/>
                  </a:lnTo>
                  <a:lnTo>
                    <a:pt x="0" y="144780"/>
                  </a:lnTo>
                  <a:close/>
                  <a:moveTo>
                    <a:pt x="0" y="28626039"/>
                  </a:moveTo>
                  <a:lnTo>
                    <a:pt x="144780" y="28626039"/>
                  </a:lnTo>
                  <a:lnTo>
                    <a:pt x="144780" y="28770821"/>
                  </a:lnTo>
                  <a:lnTo>
                    <a:pt x="0" y="28770821"/>
                  </a:lnTo>
                  <a:lnTo>
                    <a:pt x="0" y="28626039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28626039"/>
                  </a:lnTo>
                  <a:lnTo>
                    <a:pt x="30491032" y="28626039"/>
                  </a:lnTo>
                  <a:lnTo>
                    <a:pt x="30491032" y="144780"/>
                  </a:lnTo>
                  <a:close/>
                  <a:moveTo>
                    <a:pt x="144780" y="28626039"/>
                  </a:moveTo>
                  <a:lnTo>
                    <a:pt x="30491032" y="28626039"/>
                  </a:lnTo>
                  <a:lnTo>
                    <a:pt x="30491032" y="28770821"/>
                  </a:lnTo>
                  <a:lnTo>
                    <a:pt x="144780" y="28770821"/>
                  </a:lnTo>
                  <a:lnTo>
                    <a:pt x="144780" y="28626039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4950162" y="1502406"/>
            <a:ext cx="515722" cy="656591"/>
          </a:xfrm>
          <a:custGeom>
            <a:avLst/>
            <a:gdLst/>
            <a:ahLst/>
            <a:cxnLst/>
            <a:rect r="r" b="b" t="t" l="l"/>
            <a:pathLst>
              <a:path h="656591" w="515722">
                <a:moveTo>
                  <a:pt x="0" y="0"/>
                </a:moveTo>
                <a:lnTo>
                  <a:pt x="515722" y="0"/>
                </a:lnTo>
                <a:lnTo>
                  <a:pt x="515722" y="656590"/>
                </a:lnTo>
                <a:lnTo>
                  <a:pt x="0" y="656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37498" y="5870102"/>
            <a:ext cx="716025" cy="661347"/>
          </a:xfrm>
          <a:custGeom>
            <a:avLst/>
            <a:gdLst/>
            <a:ahLst/>
            <a:cxnLst/>
            <a:rect r="r" b="b" t="t" l="l"/>
            <a:pathLst>
              <a:path h="661347" w="716025">
                <a:moveTo>
                  <a:pt x="0" y="0"/>
                </a:moveTo>
                <a:lnTo>
                  <a:pt x="716025" y="0"/>
                </a:lnTo>
                <a:lnTo>
                  <a:pt x="716025" y="661346"/>
                </a:lnTo>
                <a:lnTo>
                  <a:pt x="0" y="661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4614862"/>
            <a:ext cx="55013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기능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903864" y="2971438"/>
            <a:ext cx="3318539" cy="1022769"/>
            <a:chOff x="0" y="0"/>
            <a:chExt cx="4424719" cy="136369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442471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뉴스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69875"/>
              <a:ext cx="442471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이미지 저장 및 출력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903864" y="7355471"/>
            <a:ext cx="3318539" cy="1022769"/>
            <a:chOff x="0" y="0"/>
            <a:chExt cx="4424719" cy="136369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442471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자유게시판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69875"/>
              <a:ext cx="442471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로그인 유저 사용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548754" y="2971438"/>
            <a:ext cx="3318539" cy="1022769"/>
            <a:chOff x="0" y="0"/>
            <a:chExt cx="4424719" cy="136369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66675"/>
              <a:ext cx="442471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ea typeface="TDTD고딕M"/>
                </a:rPr>
                <a:t>공지사항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69875"/>
              <a:ext cx="442471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권한 글쓰기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536241" y="7355471"/>
            <a:ext cx="3318539" cy="1022769"/>
            <a:chOff x="0" y="0"/>
            <a:chExt cx="4424719" cy="1363692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66675"/>
              <a:ext cx="442471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TDTD고딕M"/>
                </a:rPr>
                <a:t>Q &amp; 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69875"/>
              <a:ext cx="442471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비밀글 작성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rot="0">
            <a:off x="13156747" y="2614098"/>
            <a:ext cx="407752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0">
            <a:off x="8549395" y="2614098"/>
            <a:ext cx="407752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0">
            <a:off x="8524370" y="6876535"/>
            <a:ext cx="407752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0">
            <a:off x="13156747" y="6876535"/>
            <a:ext cx="407752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6035136" y="9111086"/>
            <a:ext cx="2044315" cy="940520"/>
            <a:chOff x="0" y="0"/>
            <a:chExt cx="2725753" cy="1254027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2725753" cy="1254027"/>
              <a:chOff x="0" y="0"/>
              <a:chExt cx="4215241" cy="193929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12700" y="12700"/>
                <a:ext cx="41898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189841">
                    <a:moveTo>
                      <a:pt x="323289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3232895" y="0"/>
                    </a:lnTo>
                    <a:cubicBezTo>
                      <a:pt x="3761343" y="0"/>
                      <a:pt x="4189841" y="428371"/>
                      <a:pt x="4189841" y="956945"/>
                    </a:cubicBezTo>
                    <a:cubicBezTo>
                      <a:pt x="4189841" y="1485392"/>
                      <a:pt x="3761343" y="1913890"/>
                      <a:pt x="3232895" y="1913890"/>
                    </a:cubicBezTo>
                    <a:close/>
                  </a:path>
                </a:pathLst>
              </a:custGeom>
              <a:solidFill>
                <a:srgbClr val="B9BBDD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215241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4215241">
                    <a:moveTo>
                      <a:pt x="324559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3245595" y="1939290"/>
                    </a:lnTo>
                    <a:cubicBezTo>
                      <a:pt x="3780266" y="1939290"/>
                      <a:pt x="4215241" y="1504315"/>
                      <a:pt x="4215241" y="969645"/>
                    </a:cubicBezTo>
                    <a:cubicBezTo>
                      <a:pt x="4215241" y="434975"/>
                      <a:pt x="3780266" y="0"/>
                      <a:pt x="3245595" y="0"/>
                    </a:cubicBezTo>
                    <a:close/>
                    <a:moveTo>
                      <a:pt x="324559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3245595" y="25400"/>
                    </a:lnTo>
                    <a:cubicBezTo>
                      <a:pt x="3766296" y="25400"/>
                      <a:pt x="4189841" y="448945"/>
                      <a:pt x="4189841" y="969645"/>
                    </a:cubicBezTo>
                    <a:cubicBezTo>
                      <a:pt x="4189841" y="1490345"/>
                      <a:pt x="3766296" y="1913890"/>
                      <a:pt x="324559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863184" y="265063"/>
              <a:ext cx="999384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TDTD고딕M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D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7219" y="2325973"/>
            <a:ext cx="6934484" cy="5904348"/>
            <a:chOff x="0" y="0"/>
            <a:chExt cx="9245978" cy="787246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245978" cy="7872465"/>
              <a:chOff x="0" y="0"/>
              <a:chExt cx="30309038" cy="2580655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31750" y="31750"/>
                <a:ext cx="30245537" cy="25743053"/>
              </a:xfrm>
              <a:custGeom>
                <a:avLst/>
                <a:gdLst/>
                <a:ahLst/>
                <a:cxnLst/>
                <a:rect r="r" b="b" t="t" l="l"/>
                <a:pathLst>
                  <a:path h="25743053" w="30245537">
                    <a:moveTo>
                      <a:pt x="30152829" y="25743053"/>
                    </a:moveTo>
                    <a:lnTo>
                      <a:pt x="92710" y="25743053"/>
                    </a:lnTo>
                    <a:cubicBezTo>
                      <a:pt x="41910" y="25743053"/>
                      <a:pt x="0" y="25701143"/>
                      <a:pt x="0" y="2565034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151558" y="0"/>
                    </a:lnTo>
                    <a:cubicBezTo>
                      <a:pt x="30202358" y="0"/>
                      <a:pt x="30244269" y="41910"/>
                      <a:pt x="30244269" y="92710"/>
                    </a:cubicBezTo>
                    <a:lnTo>
                      <a:pt x="30244269" y="25649073"/>
                    </a:lnTo>
                    <a:cubicBezTo>
                      <a:pt x="30245537" y="25701143"/>
                      <a:pt x="30203629" y="25743053"/>
                      <a:pt x="30152829" y="25743053"/>
                    </a:cubicBezTo>
                    <a:close/>
                  </a:path>
                </a:pathLst>
              </a:custGeom>
              <a:solidFill>
                <a:srgbClr val="D8E6DD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0309037" cy="25806553"/>
              </a:xfrm>
              <a:custGeom>
                <a:avLst/>
                <a:gdLst/>
                <a:ahLst/>
                <a:cxnLst/>
                <a:rect r="r" b="b" t="t" l="l"/>
                <a:pathLst>
                  <a:path h="25806553" w="30309037">
                    <a:moveTo>
                      <a:pt x="30184579" y="59690"/>
                    </a:moveTo>
                    <a:cubicBezTo>
                      <a:pt x="30220137" y="59690"/>
                      <a:pt x="30249347" y="88900"/>
                      <a:pt x="30249347" y="124460"/>
                    </a:cubicBezTo>
                    <a:lnTo>
                      <a:pt x="30249347" y="25682093"/>
                    </a:lnTo>
                    <a:cubicBezTo>
                      <a:pt x="30249347" y="25717653"/>
                      <a:pt x="30220137" y="25746863"/>
                      <a:pt x="30184579" y="25746863"/>
                    </a:cubicBezTo>
                    <a:lnTo>
                      <a:pt x="124460" y="25746863"/>
                    </a:lnTo>
                    <a:cubicBezTo>
                      <a:pt x="88900" y="25746863"/>
                      <a:pt x="59690" y="25717653"/>
                      <a:pt x="59690" y="2568209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184579" y="59690"/>
                    </a:lnTo>
                    <a:moveTo>
                      <a:pt x="3018457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5682093"/>
                    </a:lnTo>
                    <a:cubicBezTo>
                      <a:pt x="0" y="25750673"/>
                      <a:pt x="55880" y="25806553"/>
                      <a:pt x="124460" y="25806553"/>
                    </a:cubicBezTo>
                    <a:lnTo>
                      <a:pt x="30184579" y="25806553"/>
                    </a:lnTo>
                    <a:cubicBezTo>
                      <a:pt x="30253158" y="25806553"/>
                      <a:pt x="30309037" y="25750673"/>
                      <a:pt x="30309037" y="25682093"/>
                    </a:cubicBezTo>
                    <a:lnTo>
                      <a:pt x="30309037" y="124460"/>
                    </a:lnTo>
                    <a:cubicBezTo>
                      <a:pt x="30309037" y="55880"/>
                      <a:pt x="30253158" y="0"/>
                      <a:pt x="30184579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177435" y="2551537"/>
              <a:ext cx="6891109" cy="1482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2A2A40"/>
                  </a:solidFill>
                  <a:latin typeface="Gothic A1 Semi-Bold"/>
                </a:rPr>
                <a:t>CONTENTS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77435" y="4619274"/>
              <a:ext cx="6891109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A2A40"/>
                  </a:solidFill>
                  <a:ea typeface="Gothic A1 Semi-Bold"/>
                </a:rPr>
                <a:t>목차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70689" y="1860850"/>
            <a:ext cx="660951" cy="660951"/>
          </a:xfrm>
          <a:custGeom>
            <a:avLst/>
            <a:gdLst/>
            <a:ahLst/>
            <a:cxnLst/>
            <a:rect r="r" b="b" t="t" l="l"/>
            <a:pathLst>
              <a:path h="660951" w="660951">
                <a:moveTo>
                  <a:pt x="0" y="0"/>
                </a:moveTo>
                <a:lnTo>
                  <a:pt x="660951" y="0"/>
                </a:lnTo>
                <a:lnTo>
                  <a:pt x="660951" y="660951"/>
                </a:lnTo>
                <a:lnTo>
                  <a:pt x="0" y="660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84822" y="5711531"/>
            <a:ext cx="624659" cy="624659"/>
          </a:xfrm>
          <a:custGeom>
            <a:avLst/>
            <a:gdLst/>
            <a:ahLst/>
            <a:cxnLst/>
            <a:rect r="r" b="b" t="t" l="l"/>
            <a:pathLst>
              <a:path h="624659" w="624659">
                <a:moveTo>
                  <a:pt x="0" y="0"/>
                </a:moveTo>
                <a:lnTo>
                  <a:pt x="624659" y="0"/>
                </a:lnTo>
                <a:lnTo>
                  <a:pt x="624659" y="624660"/>
                </a:lnTo>
                <a:lnTo>
                  <a:pt x="0" y="624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17052" y="852948"/>
            <a:ext cx="3874971" cy="4339996"/>
            <a:chOff x="0" y="0"/>
            <a:chExt cx="30635812" cy="343123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2390" y="72390"/>
              <a:ext cx="30491031" cy="34167551"/>
            </a:xfrm>
            <a:custGeom>
              <a:avLst/>
              <a:gdLst/>
              <a:ahLst/>
              <a:cxnLst/>
              <a:rect r="r" b="b" t="t" l="l"/>
              <a:pathLst>
                <a:path h="34167551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34167551"/>
                  </a:lnTo>
                  <a:lnTo>
                    <a:pt x="0" y="34167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635811" cy="34312330"/>
            </a:xfrm>
            <a:custGeom>
              <a:avLst/>
              <a:gdLst/>
              <a:ahLst/>
              <a:cxnLst/>
              <a:rect r="r" b="b" t="t" l="l"/>
              <a:pathLst>
                <a:path h="34312330" w="30635811">
                  <a:moveTo>
                    <a:pt x="30491032" y="34167552"/>
                  </a:moveTo>
                  <a:lnTo>
                    <a:pt x="30635811" y="34167552"/>
                  </a:lnTo>
                  <a:lnTo>
                    <a:pt x="30635811" y="34312330"/>
                  </a:lnTo>
                  <a:lnTo>
                    <a:pt x="30491032" y="34312330"/>
                  </a:lnTo>
                  <a:lnTo>
                    <a:pt x="30491032" y="341675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167552"/>
                  </a:lnTo>
                  <a:lnTo>
                    <a:pt x="0" y="34167552"/>
                  </a:lnTo>
                  <a:lnTo>
                    <a:pt x="0" y="144780"/>
                  </a:lnTo>
                  <a:close/>
                  <a:moveTo>
                    <a:pt x="0" y="34167552"/>
                  </a:moveTo>
                  <a:lnTo>
                    <a:pt x="144780" y="34167552"/>
                  </a:lnTo>
                  <a:lnTo>
                    <a:pt x="144780" y="34312330"/>
                  </a:lnTo>
                  <a:lnTo>
                    <a:pt x="0" y="34312330"/>
                  </a:lnTo>
                  <a:lnTo>
                    <a:pt x="0" y="34167552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34167552"/>
                  </a:lnTo>
                  <a:lnTo>
                    <a:pt x="30491032" y="34167552"/>
                  </a:lnTo>
                  <a:lnTo>
                    <a:pt x="30491032" y="144780"/>
                  </a:lnTo>
                  <a:close/>
                  <a:moveTo>
                    <a:pt x="144780" y="34167552"/>
                  </a:moveTo>
                  <a:lnTo>
                    <a:pt x="30491032" y="34167552"/>
                  </a:lnTo>
                  <a:lnTo>
                    <a:pt x="30491032" y="34312330"/>
                  </a:lnTo>
                  <a:lnTo>
                    <a:pt x="144780" y="34312330"/>
                  </a:lnTo>
                  <a:lnTo>
                    <a:pt x="144780" y="34167552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817052" y="5329448"/>
            <a:ext cx="3874971" cy="4347310"/>
            <a:chOff x="0" y="0"/>
            <a:chExt cx="30635812" cy="34370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2390" y="72390"/>
              <a:ext cx="30491031" cy="34225377"/>
            </a:xfrm>
            <a:custGeom>
              <a:avLst/>
              <a:gdLst/>
              <a:ahLst/>
              <a:cxnLst/>
              <a:rect r="r" b="b" t="t" l="l"/>
              <a:pathLst>
                <a:path h="34225377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34225377"/>
                  </a:lnTo>
                  <a:lnTo>
                    <a:pt x="0" y="3422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635811" cy="34370156"/>
            </a:xfrm>
            <a:custGeom>
              <a:avLst/>
              <a:gdLst/>
              <a:ahLst/>
              <a:cxnLst/>
              <a:rect r="r" b="b" t="t" l="l"/>
              <a:pathLst>
                <a:path h="34370156" w="30635811">
                  <a:moveTo>
                    <a:pt x="30491032" y="34225378"/>
                  </a:moveTo>
                  <a:lnTo>
                    <a:pt x="30635811" y="34225378"/>
                  </a:lnTo>
                  <a:lnTo>
                    <a:pt x="30635811" y="34370156"/>
                  </a:lnTo>
                  <a:lnTo>
                    <a:pt x="30491032" y="34370156"/>
                  </a:lnTo>
                  <a:lnTo>
                    <a:pt x="30491032" y="3422537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225378"/>
                  </a:lnTo>
                  <a:lnTo>
                    <a:pt x="0" y="34225378"/>
                  </a:lnTo>
                  <a:lnTo>
                    <a:pt x="0" y="144780"/>
                  </a:lnTo>
                  <a:close/>
                  <a:moveTo>
                    <a:pt x="0" y="34225378"/>
                  </a:moveTo>
                  <a:lnTo>
                    <a:pt x="144780" y="34225378"/>
                  </a:lnTo>
                  <a:lnTo>
                    <a:pt x="144780" y="34370156"/>
                  </a:lnTo>
                  <a:lnTo>
                    <a:pt x="0" y="34370156"/>
                  </a:lnTo>
                  <a:lnTo>
                    <a:pt x="0" y="34225378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34225378"/>
                  </a:lnTo>
                  <a:lnTo>
                    <a:pt x="30491032" y="34225378"/>
                  </a:lnTo>
                  <a:lnTo>
                    <a:pt x="30491032" y="144780"/>
                  </a:lnTo>
                  <a:close/>
                  <a:moveTo>
                    <a:pt x="144780" y="34225378"/>
                  </a:moveTo>
                  <a:lnTo>
                    <a:pt x="30491032" y="34225378"/>
                  </a:lnTo>
                  <a:lnTo>
                    <a:pt x="30491032" y="34370156"/>
                  </a:lnTo>
                  <a:lnTo>
                    <a:pt x="144780" y="34370156"/>
                  </a:lnTo>
                  <a:lnTo>
                    <a:pt x="144780" y="34225378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373003" y="1376576"/>
            <a:ext cx="763070" cy="620167"/>
          </a:xfrm>
          <a:custGeom>
            <a:avLst/>
            <a:gdLst/>
            <a:ahLst/>
            <a:cxnLst/>
            <a:rect r="r" b="b" t="t" l="l"/>
            <a:pathLst>
              <a:path h="620167" w="763070">
                <a:moveTo>
                  <a:pt x="0" y="0"/>
                </a:moveTo>
                <a:lnTo>
                  <a:pt x="763070" y="0"/>
                </a:lnTo>
                <a:lnTo>
                  <a:pt x="763070" y="620167"/>
                </a:lnTo>
                <a:lnTo>
                  <a:pt x="0" y="620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204275" y="852948"/>
            <a:ext cx="3874971" cy="4339996"/>
            <a:chOff x="0" y="0"/>
            <a:chExt cx="30635812" cy="343123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2390" y="72390"/>
              <a:ext cx="30491031" cy="34167551"/>
            </a:xfrm>
            <a:custGeom>
              <a:avLst/>
              <a:gdLst/>
              <a:ahLst/>
              <a:cxnLst/>
              <a:rect r="r" b="b" t="t" l="l"/>
              <a:pathLst>
                <a:path h="34167551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34167551"/>
                  </a:lnTo>
                  <a:lnTo>
                    <a:pt x="0" y="34167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635811" cy="34312330"/>
            </a:xfrm>
            <a:custGeom>
              <a:avLst/>
              <a:gdLst/>
              <a:ahLst/>
              <a:cxnLst/>
              <a:rect r="r" b="b" t="t" l="l"/>
              <a:pathLst>
                <a:path h="34312330" w="30635811">
                  <a:moveTo>
                    <a:pt x="30491032" y="34167552"/>
                  </a:moveTo>
                  <a:lnTo>
                    <a:pt x="30635811" y="34167552"/>
                  </a:lnTo>
                  <a:lnTo>
                    <a:pt x="30635811" y="34312330"/>
                  </a:lnTo>
                  <a:lnTo>
                    <a:pt x="30491032" y="34312330"/>
                  </a:lnTo>
                  <a:lnTo>
                    <a:pt x="30491032" y="341675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167552"/>
                  </a:lnTo>
                  <a:lnTo>
                    <a:pt x="0" y="34167552"/>
                  </a:lnTo>
                  <a:lnTo>
                    <a:pt x="0" y="144780"/>
                  </a:lnTo>
                  <a:close/>
                  <a:moveTo>
                    <a:pt x="0" y="34167552"/>
                  </a:moveTo>
                  <a:lnTo>
                    <a:pt x="144780" y="34167552"/>
                  </a:lnTo>
                  <a:lnTo>
                    <a:pt x="144780" y="34312330"/>
                  </a:lnTo>
                  <a:lnTo>
                    <a:pt x="0" y="34312330"/>
                  </a:lnTo>
                  <a:lnTo>
                    <a:pt x="0" y="34167552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34167552"/>
                  </a:lnTo>
                  <a:lnTo>
                    <a:pt x="30491032" y="34167552"/>
                  </a:lnTo>
                  <a:lnTo>
                    <a:pt x="30491032" y="144780"/>
                  </a:lnTo>
                  <a:close/>
                  <a:moveTo>
                    <a:pt x="144780" y="34167552"/>
                  </a:moveTo>
                  <a:lnTo>
                    <a:pt x="30491032" y="34167552"/>
                  </a:lnTo>
                  <a:lnTo>
                    <a:pt x="30491032" y="34312330"/>
                  </a:lnTo>
                  <a:lnTo>
                    <a:pt x="144780" y="34312330"/>
                  </a:lnTo>
                  <a:lnTo>
                    <a:pt x="144780" y="34167552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192456" y="5329448"/>
            <a:ext cx="3874971" cy="4347310"/>
            <a:chOff x="0" y="0"/>
            <a:chExt cx="30635812" cy="343701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2390" y="72390"/>
              <a:ext cx="30491031" cy="34225377"/>
            </a:xfrm>
            <a:custGeom>
              <a:avLst/>
              <a:gdLst/>
              <a:ahLst/>
              <a:cxnLst/>
              <a:rect r="r" b="b" t="t" l="l"/>
              <a:pathLst>
                <a:path h="34225377" w="30491031">
                  <a:moveTo>
                    <a:pt x="0" y="0"/>
                  </a:moveTo>
                  <a:lnTo>
                    <a:pt x="30491031" y="0"/>
                  </a:lnTo>
                  <a:lnTo>
                    <a:pt x="30491031" y="34225377"/>
                  </a:lnTo>
                  <a:lnTo>
                    <a:pt x="0" y="3422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635811" cy="34370156"/>
            </a:xfrm>
            <a:custGeom>
              <a:avLst/>
              <a:gdLst/>
              <a:ahLst/>
              <a:cxnLst/>
              <a:rect r="r" b="b" t="t" l="l"/>
              <a:pathLst>
                <a:path h="34370156" w="30635811">
                  <a:moveTo>
                    <a:pt x="30491032" y="34225378"/>
                  </a:moveTo>
                  <a:lnTo>
                    <a:pt x="30635811" y="34225378"/>
                  </a:lnTo>
                  <a:lnTo>
                    <a:pt x="30635811" y="34370156"/>
                  </a:lnTo>
                  <a:lnTo>
                    <a:pt x="30491032" y="34370156"/>
                  </a:lnTo>
                  <a:lnTo>
                    <a:pt x="30491032" y="3422537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225378"/>
                  </a:lnTo>
                  <a:lnTo>
                    <a:pt x="0" y="34225378"/>
                  </a:lnTo>
                  <a:lnTo>
                    <a:pt x="0" y="144780"/>
                  </a:lnTo>
                  <a:close/>
                  <a:moveTo>
                    <a:pt x="0" y="34225378"/>
                  </a:moveTo>
                  <a:lnTo>
                    <a:pt x="144780" y="34225378"/>
                  </a:lnTo>
                  <a:lnTo>
                    <a:pt x="144780" y="34370156"/>
                  </a:lnTo>
                  <a:lnTo>
                    <a:pt x="0" y="34370156"/>
                  </a:lnTo>
                  <a:lnTo>
                    <a:pt x="0" y="34225378"/>
                  </a:lnTo>
                  <a:close/>
                  <a:moveTo>
                    <a:pt x="30491032" y="144780"/>
                  </a:moveTo>
                  <a:lnTo>
                    <a:pt x="30635811" y="144780"/>
                  </a:lnTo>
                  <a:lnTo>
                    <a:pt x="30635811" y="34225378"/>
                  </a:lnTo>
                  <a:lnTo>
                    <a:pt x="30491032" y="34225378"/>
                  </a:lnTo>
                  <a:lnTo>
                    <a:pt x="30491032" y="144780"/>
                  </a:lnTo>
                  <a:close/>
                  <a:moveTo>
                    <a:pt x="144780" y="34225378"/>
                  </a:moveTo>
                  <a:lnTo>
                    <a:pt x="30491032" y="34225378"/>
                  </a:lnTo>
                  <a:lnTo>
                    <a:pt x="30491032" y="34370156"/>
                  </a:lnTo>
                  <a:lnTo>
                    <a:pt x="144780" y="34370156"/>
                  </a:lnTo>
                  <a:lnTo>
                    <a:pt x="144780" y="34225378"/>
                  </a:lnTo>
                  <a:close/>
                  <a:moveTo>
                    <a:pt x="30491032" y="0"/>
                  </a:moveTo>
                  <a:lnTo>
                    <a:pt x="30635811" y="0"/>
                  </a:lnTo>
                  <a:lnTo>
                    <a:pt x="30635811" y="144780"/>
                  </a:lnTo>
                  <a:lnTo>
                    <a:pt x="30491032" y="144780"/>
                  </a:lnTo>
                  <a:lnTo>
                    <a:pt x="30491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0491032" y="0"/>
                  </a:lnTo>
                  <a:lnTo>
                    <a:pt x="30491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4980981" y="1356641"/>
            <a:ext cx="487113" cy="620167"/>
          </a:xfrm>
          <a:custGeom>
            <a:avLst/>
            <a:gdLst/>
            <a:ahLst/>
            <a:cxnLst/>
            <a:rect r="r" b="b" t="t" l="l"/>
            <a:pathLst>
              <a:path h="620167" w="487113">
                <a:moveTo>
                  <a:pt x="0" y="0"/>
                </a:moveTo>
                <a:lnTo>
                  <a:pt x="487113" y="0"/>
                </a:lnTo>
                <a:lnTo>
                  <a:pt x="487113" y="620168"/>
                </a:lnTo>
                <a:lnTo>
                  <a:pt x="0" y="6201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803608" y="5548900"/>
            <a:ext cx="676305" cy="624659"/>
          </a:xfrm>
          <a:custGeom>
            <a:avLst/>
            <a:gdLst/>
            <a:ahLst/>
            <a:cxnLst/>
            <a:rect r="r" b="b" t="t" l="l"/>
            <a:pathLst>
              <a:path h="624659" w="676305">
                <a:moveTo>
                  <a:pt x="0" y="0"/>
                </a:moveTo>
                <a:lnTo>
                  <a:pt x="676305" y="0"/>
                </a:lnTo>
                <a:lnTo>
                  <a:pt x="676305" y="624659"/>
                </a:lnTo>
                <a:lnTo>
                  <a:pt x="0" y="6246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187313" y="2625967"/>
            <a:ext cx="3134449" cy="2395603"/>
            <a:chOff x="0" y="0"/>
            <a:chExt cx="4179265" cy="3194138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4179265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ea typeface="TDTD고딕M"/>
                </a:rPr>
                <a:t>개요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94379"/>
              <a:ext cx="4179265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TDTD고딕M"/>
                </a:rPr>
                <a:t>팀 소개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TDTD고딕M"/>
                </a:rPr>
                <a:t>주제 소개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TDTD고딕M"/>
                </a:rPr>
                <a:t>필요성</a:t>
              </a:r>
            </a:p>
            <a:p>
              <a:pPr algn="ctr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TDTD고딕M"/>
                </a:rPr>
                <a:t>목표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187313" y="6895427"/>
            <a:ext cx="3134449" cy="966033"/>
            <a:chOff x="0" y="0"/>
            <a:chExt cx="4179265" cy="128804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66675"/>
              <a:ext cx="4179265" cy="600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2"/>
                </a:lnSpc>
                <a:spcBef>
                  <a:spcPct val="0"/>
                </a:spcBef>
              </a:pPr>
              <a:r>
                <a:rPr lang="en-US" sz="2644">
                  <a:solidFill>
                    <a:srgbClr val="000000"/>
                  </a:solidFill>
                  <a:ea typeface="TDTD고딕M"/>
                </a:rPr>
                <a:t>수행 및 결과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18978"/>
              <a:ext cx="4179265" cy="469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09"/>
                </a:lnSpc>
              </a:pPr>
              <a:r>
                <a:rPr lang="en-US" sz="2077">
                  <a:solidFill>
                    <a:srgbClr val="000000"/>
                  </a:solidFill>
                  <a:ea typeface="TDTD고딕M"/>
                </a:rPr>
                <a:t>시현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3657313" y="2555622"/>
            <a:ext cx="3134449" cy="46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000000"/>
                </a:solidFill>
                <a:ea typeface="TDTD고딕M"/>
              </a:rPr>
              <a:t>프로젝트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11231" y="3055615"/>
            <a:ext cx="2826612" cy="196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ea typeface="TDTD고딕M"/>
              </a:rPr>
              <a:t>일정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ea typeface="TDTD고딕M"/>
              </a:rPr>
              <a:t>설계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ea typeface="TDTD고딕M"/>
              </a:rPr>
              <a:t>데이터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ea typeface="TDTD고딕M"/>
              </a:rPr>
              <a:t>개발환경</a:t>
            </a:r>
          </a:p>
          <a:p>
            <a:pPr algn="ctr" marL="0" indent="0" lvl="0">
              <a:lnSpc>
                <a:spcPts val="3156"/>
              </a:lnSpc>
            </a:pPr>
            <a:r>
              <a:rPr lang="en-US" sz="2254">
                <a:solidFill>
                  <a:srgbClr val="000000"/>
                </a:solidFill>
                <a:ea typeface="TDTD고딕M"/>
              </a:rPr>
              <a:t>형상관리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3562717" y="6895427"/>
            <a:ext cx="3134449" cy="1334894"/>
            <a:chOff x="0" y="0"/>
            <a:chExt cx="4179265" cy="1779859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66675"/>
              <a:ext cx="4179265" cy="600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02"/>
                </a:lnSpc>
                <a:spcBef>
                  <a:spcPct val="0"/>
                </a:spcBef>
              </a:pPr>
              <a:r>
                <a:rPr lang="en-US" sz="2644">
                  <a:solidFill>
                    <a:srgbClr val="000000"/>
                  </a:solidFill>
                  <a:ea typeface="TDTD고딕M"/>
                </a:rPr>
                <a:t>결론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818978"/>
              <a:ext cx="4179265" cy="960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9"/>
                </a:lnSpc>
              </a:pPr>
              <a:r>
                <a:rPr lang="en-US" sz="2077">
                  <a:solidFill>
                    <a:srgbClr val="000000"/>
                  </a:solidFill>
                  <a:latin typeface="TDTD고딕M"/>
                </a:rPr>
                <a:t>Q &amp; A</a:t>
              </a:r>
            </a:p>
            <a:p>
              <a:pPr algn="ctr" marL="0" indent="0" lvl="0">
                <a:lnSpc>
                  <a:spcPts val="2909"/>
                </a:lnSpc>
              </a:pPr>
              <a:r>
                <a:rPr lang="en-US" sz="2077">
                  <a:solidFill>
                    <a:srgbClr val="000000"/>
                  </a:solidFill>
                  <a:ea typeface="TDTD고딕M"/>
                </a:rPr>
                <a:t>자체 평가 의견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3192456" y="2435595"/>
            <a:ext cx="385133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8852508" y="2426070"/>
            <a:ext cx="385133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8828871" y="6452056"/>
            <a:ext cx="385133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3204275" y="6452056"/>
            <a:ext cx="385133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0486545" y="5483638"/>
            <a:ext cx="661347" cy="661347"/>
          </a:xfrm>
          <a:custGeom>
            <a:avLst/>
            <a:gdLst/>
            <a:ahLst/>
            <a:cxnLst/>
            <a:rect r="r" b="b" t="t" l="l"/>
            <a:pathLst>
              <a:path h="661347" w="661347">
                <a:moveTo>
                  <a:pt x="0" y="0"/>
                </a:moveTo>
                <a:lnTo>
                  <a:pt x="661346" y="0"/>
                </a:lnTo>
                <a:lnTo>
                  <a:pt x="661346" y="661346"/>
                </a:lnTo>
                <a:lnTo>
                  <a:pt x="0" y="66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904165" cy="8229600"/>
            <a:chOff x="0" y="0"/>
            <a:chExt cx="59024347" cy="61454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55135" y="1028700"/>
            <a:ext cx="7904165" cy="8229600"/>
            <a:chOff x="0" y="0"/>
            <a:chExt cx="59024347" cy="614545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673968"/>
            <a:ext cx="7904165" cy="6966581"/>
          </a:xfrm>
          <a:custGeom>
            <a:avLst/>
            <a:gdLst/>
            <a:ahLst/>
            <a:cxnLst/>
            <a:rect r="r" b="b" t="t" l="l"/>
            <a:pathLst>
              <a:path h="6966581" w="7904165">
                <a:moveTo>
                  <a:pt x="0" y="0"/>
                </a:moveTo>
                <a:lnTo>
                  <a:pt x="7904165" y="0"/>
                </a:lnTo>
                <a:lnTo>
                  <a:pt x="7904165" y="6966581"/>
                </a:lnTo>
                <a:lnTo>
                  <a:pt x="0" y="6966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70" t="-290" r="0" b="-2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55135" y="1673968"/>
            <a:ext cx="7904165" cy="6939064"/>
          </a:xfrm>
          <a:custGeom>
            <a:avLst/>
            <a:gdLst/>
            <a:ahLst/>
            <a:cxnLst/>
            <a:rect r="r" b="b" t="t" l="l"/>
            <a:pathLst>
              <a:path h="6939064" w="7904165">
                <a:moveTo>
                  <a:pt x="0" y="0"/>
                </a:moveTo>
                <a:lnTo>
                  <a:pt x="7904165" y="0"/>
                </a:lnTo>
                <a:lnTo>
                  <a:pt x="7904165" y="6939064"/>
                </a:lnTo>
                <a:lnTo>
                  <a:pt x="0" y="693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92" t="0" r="-1159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666565" y="7982828"/>
            <a:ext cx="2044315" cy="940520"/>
            <a:chOff x="0" y="0"/>
            <a:chExt cx="2725753" cy="125402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725753" cy="1254027"/>
              <a:chOff x="0" y="0"/>
              <a:chExt cx="4215241" cy="19392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2700" y="12700"/>
                <a:ext cx="41898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189841">
                    <a:moveTo>
                      <a:pt x="323289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3232895" y="0"/>
                    </a:lnTo>
                    <a:cubicBezTo>
                      <a:pt x="3761343" y="0"/>
                      <a:pt x="4189841" y="428371"/>
                      <a:pt x="4189841" y="956945"/>
                    </a:cubicBezTo>
                    <a:cubicBezTo>
                      <a:pt x="4189841" y="1485392"/>
                      <a:pt x="3761343" y="1913890"/>
                      <a:pt x="3232895" y="1913890"/>
                    </a:cubicBezTo>
                    <a:close/>
                  </a:path>
                </a:pathLst>
              </a:custGeom>
              <a:solidFill>
                <a:srgbClr val="B9BBD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15241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4215241">
                    <a:moveTo>
                      <a:pt x="324559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3245595" y="1939290"/>
                    </a:lnTo>
                    <a:cubicBezTo>
                      <a:pt x="3780266" y="1939290"/>
                      <a:pt x="4215241" y="1504315"/>
                      <a:pt x="4215241" y="969645"/>
                    </a:cubicBezTo>
                    <a:cubicBezTo>
                      <a:pt x="4215241" y="434975"/>
                      <a:pt x="3780266" y="0"/>
                      <a:pt x="3245595" y="0"/>
                    </a:cubicBezTo>
                    <a:close/>
                    <a:moveTo>
                      <a:pt x="324559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3245595" y="25400"/>
                    </a:lnTo>
                    <a:cubicBezTo>
                      <a:pt x="3766296" y="25400"/>
                      <a:pt x="4189841" y="448945"/>
                      <a:pt x="4189841" y="969645"/>
                    </a:cubicBezTo>
                    <a:cubicBezTo>
                      <a:pt x="4189841" y="1490345"/>
                      <a:pt x="3766296" y="1913890"/>
                      <a:pt x="324559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863184" y="265063"/>
              <a:ext cx="999384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TDTD고딕M"/>
                </a:rPr>
                <a:t>01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1450" y="127000"/>
            <a:ext cx="790416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  <a:ea typeface="TDTD고딕M"/>
              </a:rPr>
              <a:t>비밀번호 암호화 (SHA-256)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904165" cy="8229600"/>
            <a:chOff x="0" y="0"/>
            <a:chExt cx="59024347" cy="61454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55135" y="1028700"/>
            <a:ext cx="7904165" cy="8229600"/>
            <a:chOff x="0" y="0"/>
            <a:chExt cx="59024347" cy="614545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83318" y="2138579"/>
            <a:ext cx="7794930" cy="991617"/>
          </a:xfrm>
          <a:custGeom>
            <a:avLst/>
            <a:gdLst/>
            <a:ahLst/>
            <a:cxnLst/>
            <a:rect r="r" b="b" t="t" l="l"/>
            <a:pathLst>
              <a:path h="991617" w="7794930">
                <a:moveTo>
                  <a:pt x="0" y="0"/>
                </a:moveTo>
                <a:lnTo>
                  <a:pt x="7794930" y="0"/>
                </a:lnTo>
                <a:lnTo>
                  <a:pt x="7794930" y="991618"/>
                </a:lnTo>
                <a:lnTo>
                  <a:pt x="0" y="991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7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86582" y="1157088"/>
            <a:ext cx="7641270" cy="5647357"/>
          </a:xfrm>
          <a:custGeom>
            <a:avLst/>
            <a:gdLst/>
            <a:ahLst/>
            <a:cxnLst/>
            <a:rect r="r" b="b" t="t" l="l"/>
            <a:pathLst>
              <a:path h="5647357" w="7641270">
                <a:moveTo>
                  <a:pt x="0" y="0"/>
                </a:moveTo>
                <a:lnTo>
                  <a:pt x="7641270" y="0"/>
                </a:lnTo>
                <a:lnTo>
                  <a:pt x="7641270" y="5647357"/>
                </a:lnTo>
                <a:lnTo>
                  <a:pt x="0" y="5647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6978" y="4126307"/>
            <a:ext cx="7641270" cy="2678138"/>
          </a:xfrm>
          <a:custGeom>
            <a:avLst/>
            <a:gdLst/>
            <a:ahLst/>
            <a:cxnLst/>
            <a:rect r="r" b="b" t="t" l="l"/>
            <a:pathLst>
              <a:path h="2678138" w="7641270">
                <a:moveTo>
                  <a:pt x="0" y="0"/>
                </a:moveTo>
                <a:lnTo>
                  <a:pt x="7641270" y="0"/>
                </a:lnTo>
                <a:lnTo>
                  <a:pt x="7641270" y="2678138"/>
                </a:lnTo>
                <a:lnTo>
                  <a:pt x="0" y="2678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9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72066" y="7215572"/>
            <a:ext cx="11143868" cy="356129"/>
          </a:xfrm>
          <a:custGeom>
            <a:avLst/>
            <a:gdLst/>
            <a:ahLst/>
            <a:cxnLst/>
            <a:rect r="r" b="b" t="t" l="l"/>
            <a:pathLst>
              <a:path h="356129" w="11143868">
                <a:moveTo>
                  <a:pt x="0" y="0"/>
                </a:moveTo>
                <a:lnTo>
                  <a:pt x="11143868" y="0"/>
                </a:lnTo>
                <a:lnTo>
                  <a:pt x="11143868" y="356129"/>
                </a:lnTo>
                <a:lnTo>
                  <a:pt x="0" y="356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666565" y="7982828"/>
            <a:ext cx="2044315" cy="940520"/>
            <a:chOff x="0" y="0"/>
            <a:chExt cx="2725753" cy="125402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725753" cy="1254027"/>
              <a:chOff x="0" y="0"/>
              <a:chExt cx="4215241" cy="193929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2700" y="12700"/>
                <a:ext cx="41898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189841">
                    <a:moveTo>
                      <a:pt x="323289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3232895" y="0"/>
                    </a:lnTo>
                    <a:cubicBezTo>
                      <a:pt x="3761343" y="0"/>
                      <a:pt x="4189841" y="428371"/>
                      <a:pt x="4189841" y="956945"/>
                    </a:cubicBezTo>
                    <a:cubicBezTo>
                      <a:pt x="4189841" y="1485392"/>
                      <a:pt x="3761343" y="1913890"/>
                      <a:pt x="3232895" y="1913890"/>
                    </a:cubicBezTo>
                    <a:close/>
                  </a:path>
                </a:pathLst>
              </a:custGeom>
              <a:solidFill>
                <a:srgbClr val="B9BBDD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215241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4215241">
                    <a:moveTo>
                      <a:pt x="324559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3245595" y="1939290"/>
                    </a:lnTo>
                    <a:cubicBezTo>
                      <a:pt x="3780266" y="1939290"/>
                      <a:pt x="4215241" y="1504315"/>
                      <a:pt x="4215241" y="969645"/>
                    </a:cubicBezTo>
                    <a:cubicBezTo>
                      <a:pt x="4215241" y="434975"/>
                      <a:pt x="3780266" y="0"/>
                      <a:pt x="3245595" y="0"/>
                    </a:cubicBezTo>
                    <a:close/>
                    <a:moveTo>
                      <a:pt x="324559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3245595" y="25400"/>
                    </a:lnTo>
                    <a:cubicBezTo>
                      <a:pt x="3766296" y="25400"/>
                      <a:pt x="4189841" y="448945"/>
                      <a:pt x="4189841" y="969645"/>
                    </a:cubicBezTo>
                    <a:cubicBezTo>
                      <a:pt x="4189841" y="1490345"/>
                      <a:pt x="3766296" y="1913890"/>
                      <a:pt x="324559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863184" y="265063"/>
              <a:ext cx="999384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TDTD고딕M"/>
                </a:rPr>
                <a:t>02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41450" y="127000"/>
            <a:ext cx="790416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  <a:ea typeface="TDTD고딕M"/>
              </a:rPr>
              <a:t>음식 등록 (세션형 장바구니)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904165" cy="8229600"/>
            <a:chOff x="0" y="0"/>
            <a:chExt cx="59024347" cy="61454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55135" y="1028700"/>
            <a:ext cx="7904165" cy="8229600"/>
            <a:chOff x="0" y="0"/>
            <a:chExt cx="59024347" cy="614545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666565" y="7982828"/>
            <a:ext cx="2044315" cy="940520"/>
            <a:chOff x="0" y="0"/>
            <a:chExt cx="4215241" cy="1939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4189841" cy="1913890"/>
            </a:xfrm>
            <a:custGeom>
              <a:avLst/>
              <a:gdLst/>
              <a:ahLst/>
              <a:cxnLst/>
              <a:rect r="r" b="b" t="t" l="l"/>
              <a:pathLst>
                <a:path h="1913890" w="4189841">
                  <a:moveTo>
                    <a:pt x="323289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232895" y="0"/>
                  </a:lnTo>
                  <a:cubicBezTo>
                    <a:pt x="3761343" y="0"/>
                    <a:pt x="4189841" y="428371"/>
                    <a:pt x="4189841" y="956945"/>
                  </a:cubicBezTo>
                  <a:cubicBezTo>
                    <a:pt x="4189841" y="1485392"/>
                    <a:pt x="3761343" y="1913890"/>
                    <a:pt x="323289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15241" cy="1939290"/>
            </a:xfrm>
            <a:custGeom>
              <a:avLst/>
              <a:gdLst/>
              <a:ahLst/>
              <a:cxnLst/>
              <a:rect r="r" b="b" t="t" l="l"/>
              <a:pathLst>
                <a:path h="1939290" w="4215241">
                  <a:moveTo>
                    <a:pt x="324559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3245595" y="1939290"/>
                  </a:lnTo>
                  <a:cubicBezTo>
                    <a:pt x="3780266" y="1939290"/>
                    <a:pt x="4215241" y="1504315"/>
                    <a:pt x="4215241" y="969645"/>
                  </a:cubicBezTo>
                  <a:cubicBezTo>
                    <a:pt x="4215241" y="434975"/>
                    <a:pt x="3780266" y="0"/>
                    <a:pt x="3245595" y="0"/>
                  </a:cubicBezTo>
                  <a:close/>
                  <a:moveTo>
                    <a:pt x="324559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3245595" y="25400"/>
                  </a:lnTo>
                  <a:cubicBezTo>
                    <a:pt x="3766296" y="25400"/>
                    <a:pt x="4189841" y="448945"/>
                    <a:pt x="4189841" y="969645"/>
                  </a:cubicBezTo>
                  <a:cubicBezTo>
                    <a:pt x="4189841" y="1490345"/>
                    <a:pt x="3766296" y="1913890"/>
                    <a:pt x="324559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30180" y="1208830"/>
            <a:ext cx="7698420" cy="2039041"/>
          </a:xfrm>
          <a:custGeom>
            <a:avLst/>
            <a:gdLst/>
            <a:ahLst/>
            <a:cxnLst/>
            <a:rect r="r" b="b" t="t" l="l"/>
            <a:pathLst>
              <a:path h="2039041" w="7698420">
                <a:moveTo>
                  <a:pt x="0" y="0"/>
                </a:moveTo>
                <a:lnTo>
                  <a:pt x="7698420" y="0"/>
                </a:lnTo>
                <a:lnTo>
                  <a:pt x="7698420" y="2039041"/>
                </a:lnTo>
                <a:lnTo>
                  <a:pt x="0" y="203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9991" y="3499923"/>
            <a:ext cx="6638799" cy="5217484"/>
          </a:xfrm>
          <a:custGeom>
            <a:avLst/>
            <a:gdLst/>
            <a:ahLst/>
            <a:cxnLst/>
            <a:rect r="r" b="b" t="t" l="l"/>
            <a:pathLst>
              <a:path h="5217484" w="6638799">
                <a:moveTo>
                  <a:pt x="0" y="0"/>
                </a:moveTo>
                <a:lnTo>
                  <a:pt x="6638799" y="0"/>
                </a:lnTo>
                <a:lnTo>
                  <a:pt x="6638799" y="5217484"/>
                </a:lnTo>
                <a:lnTo>
                  <a:pt x="0" y="5217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75488" y="1208830"/>
            <a:ext cx="7663458" cy="4456337"/>
          </a:xfrm>
          <a:custGeom>
            <a:avLst/>
            <a:gdLst/>
            <a:ahLst/>
            <a:cxnLst/>
            <a:rect r="r" b="b" t="t" l="l"/>
            <a:pathLst>
              <a:path h="4456337" w="7663458">
                <a:moveTo>
                  <a:pt x="0" y="0"/>
                </a:moveTo>
                <a:lnTo>
                  <a:pt x="7663458" y="0"/>
                </a:lnTo>
                <a:lnTo>
                  <a:pt x="7663458" y="4456337"/>
                </a:lnTo>
                <a:lnTo>
                  <a:pt x="0" y="4456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55890" y="5665167"/>
            <a:ext cx="7502655" cy="3447166"/>
          </a:xfrm>
          <a:custGeom>
            <a:avLst/>
            <a:gdLst/>
            <a:ahLst/>
            <a:cxnLst/>
            <a:rect r="r" b="b" t="t" l="l"/>
            <a:pathLst>
              <a:path h="3447166" w="7502655">
                <a:moveTo>
                  <a:pt x="0" y="0"/>
                </a:moveTo>
                <a:lnTo>
                  <a:pt x="7502655" y="0"/>
                </a:lnTo>
                <a:lnTo>
                  <a:pt x="7502655" y="3447165"/>
                </a:lnTo>
                <a:lnTo>
                  <a:pt x="0" y="344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13953" y="8179245"/>
            <a:ext cx="749538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1450" y="127000"/>
            <a:ext cx="790416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ea typeface="TDTD고딕M"/>
              </a:rPr>
              <a:t>좋아요 기능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904165" cy="8229600"/>
            <a:chOff x="0" y="0"/>
            <a:chExt cx="59024347" cy="61454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55135" y="1028700"/>
            <a:ext cx="7904165" cy="8229600"/>
            <a:chOff x="0" y="0"/>
            <a:chExt cx="59024347" cy="614545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666565" y="7982828"/>
            <a:ext cx="2044315" cy="940520"/>
            <a:chOff x="0" y="0"/>
            <a:chExt cx="4215241" cy="1939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4189841" cy="1913890"/>
            </a:xfrm>
            <a:custGeom>
              <a:avLst/>
              <a:gdLst/>
              <a:ahLst/>
              <a:cxnLst/>
              <a:rect r="r" b="b" t="t" l="l"/>
              <a:pathLst>
                <a:path h="1913890" w="4189841">
                  <a:moveTo>
                    <a:pt x="323289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232895" y="0"/>
                  </a:lnTo>
                  <a:cubicBezTo>
                    <a:pt x="3761343" y="0"/>
                    <a:pt x="4189841" y="428371"/>
                    <a:pt x="4189841" y="956945"/>
                  </a:cubicBezTo>
                  <a:cubicBezTo>
                    <a:pt x="4189841" y="1485392"/>
                    <a:pt x="3761343" y="1913890"/>
                    <a:pt x="323289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15241" cy="1939290"/>
            </a:xfrm>
            <a:custGeom>
              <a:avLst/>
              <a:gdLst/>
              <a:ahLst/>
              <a:cxnLst/>
              <a:rect r="r" b="b" t="t" l="l"/>
              <a:pathLst>
                <a:path h="1939290" w="4215241">
                  <a:moveTo>
                    <a:pt x="324559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3245595" y="1939290"/>
                  </a:lnTo>
                  <a:cubicBezTo>
                    <a:pt x="3780266" y="1939290"/>
                    <a:pt x="4215241" y="1504315"/>
                    <a:pt x="4215241" y="969645"/>
                  </a:cubicBezTo>
                  <a:cubicBezTo>
                    <a:pt x="4215241" y="434975"/>
                    <a:pt x="3780266" y="0"/>
                    <a:pt x="3245595" y="0"/>
                  </a:cubicBezTo>
                  <a:close/>
                  <a:moveTo>
                    <a:pt x="324559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3245595" y="25400"/>
                  </a:lnTo>
                  <a:cubicBezTo>
                    <a:pt x="3766296" y="25400"/>
                    <a:pt x="4189841" y="448945"/>
                    <a:pt x="4189841" y="969645"/>
                  </a:cubicBezTo>
                  <a:cubicBezTo>
                    <a:pt x="4189841" y="1490345"/>
                    <a:pt x="3766296" y="1913890"/>
                    <a:pt x="324559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51558" y="2177535"/>
            <a:ext cx="7658449" cy="2227202"/>
          </a:xfrm>
          <a:custGeom>
            <a:avLst/>
            <a:gdLst/>
            <a:ahLst/>
            <a:cxnLst/>
            <a:rect r="r" b="b" t="t" l="l"/>
            <a:pathLst>
              <a:path h="2227202" w="7658449">
                <a:moveTo>
                  <a:pt x="0" y="0"/>
                </a:moveTo>
                <a:lnTo>
                  <a:pt x="7658449" y="0"/>
                </a:lnTo>
                <a:lnTo>
                  <a:pt x="7658449" y="2227202"/>
                </a:lnTo>
                <a:lnTo>
                  <a:pt x="0" y="2227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558" y="5143500"/>
            <a:ext cx="7658449" cy="2610835"/>
          </a:xfrm>
          <a:custGeom>
            <a:avLst/>
            <a:gdLst/>
            <a:ahLst/>
            <a:cxnLst/>
            <a:rect r="r" b="b" t="t" l="l"/>
            <a:pathLst>
              <a:path h="2610835" w="7658449">
                <a:moveTo>
                  <a:pt x="0" y="0"/>
                </a:moveTo>
                <a:lnTo>
                  <a:pt x="7658449" y="0"/>
                </a:lnTo>
                <a:lnTo>
                  <a:pt x="7658449" y="2610835"/>
                </a:lnTo>
                <a:lnTo>
                  <a:pt x="0" y="2610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30215" y="3475474"/>
            <a:ext cx="7554004" cy="929262"/>
          </a:xfrm>
          <a:custGeom>
            <a:avLst/>
            <a:gdLst/>
            <a:ahLst/>
            <a:cxnLst/>
            <a:rect r="r" b="b" t="t" l="l"/>
            <a:pathLst>
              <a:path h="929262" w="7554004">
                <a:moveTo>
                  <a:pt x="0" y="0"/>
                </a:moveTo>
                <a:lnTo>
                  <a:pt x="7554004" y="0"/>
                </a:lnTo>
                <a:lnTo>
                  <a:pt x="7554004" y="929263"/>
                </a:lnTo>
                <a:lnTo>
                  <a:pt x="0" y="929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13953" y="8179245"/>
            <a:ext cx="749538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55135" y="2229584"/>
            <a:ext cx="7904165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  <a:ea typeface="TDTD고딕M"/>
              </a:rPr>
              <a:t>자유게시판 글 등록, 댓글 등록 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1450" y="127000"/>
            <a:ext cx="790416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ea typeface="TDTD고딕M"/>
              </a:rPr>
              <a:t>유저 제재 처리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052" y="1028700"/>
            <a:ext cx="7904165" cy="8229600"/>
            <a:chOff x="0" y="0"/>
            <a:chExt cx="59024347" cy="61454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20541" y="1028700"/>
            <a:ext cx="7904165" cy="8229600"/>
            <a:chOff x="0" y="0"/>
            <a:chExt cx="59024347" cy="614545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666565" y="7982828"/>
            <a:ext cx="2044315" cy="940520"/>
            <a:chOff x="0" y="0"/>
            <a:chExt cx="4215241" cy="1939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4189841" cy="1913890"/>
            </a:xfrm>
            <a:custGeom>
              <a:avLst/>
              <a:gdLst/>
              <a:ahLst/>
              <a:cxnLst/>
              <a:rect r="r" b="b" t="t" l="l"/>
              <a:pathLst>
                <a:path h="1913890" w="4189841">
                  <a:moveTo>
                    <a:pt x="323289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232895" y="0"/>
                  </a:lnTo>
                  <a:cubicBezTo>
                    <a:pt x="3761343" y="0"/>
                    <a:pt x="4189841" y="428371"/>
                    <a:pt x="4189841" y="956945"/>
                  </a:cubicBezTo>
                  <a:cubicBezTo>
                    <a:pt x="4189841" y="1485392"/>
                    <a:pt x="3761343" y="1913890"/>
                    <a:pt x="323289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15241" cy="1939290"/>
            </a:xfrm>
            <a:custGeom>
              <a:avLst/>
              <a:gdLst/>
              <a:ahLst/>
              <a:cxnLst/>
              <a:rect r="r" b="b" t="t" l="l"/>
              <a:pathLst>
                <a:path h="1939290" w="4215241">
                  <a:moveTo>
                    <a:pt x="324559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3245595" y="1939290"/>
                  </a:lnTo>
                  <a:cubicBezTo>
                    <a:pt x="3780266" y="1939290"/>
                    <a:pt x="4215241" y="1504315"/>
                    <a:pt x="4215241" y="969645"/>
                  </a:cubicBezTo>
                  <a:cubicBezTo>
                    <a:pt x="4215241" y="434975"/>
                    <a:pt x="3780266" y="0"/>
                    <a:pt x="3245595" y="0"/>
                  </a:cubicBezTo>
                  <a:close/>
                  <a:moveTo>
                    <a:pt x="324559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3245595" y="25400"/>
                  </a:lnTo>
                  <a:cubicBezTo>
                    <a:pt x="3766296" y="25400"/>
                    <a:pt x="4189841" y="448945"/>
                    <a:pt x="4189841" y="969645"/>
                  </a:cubicBezTo>
                  <a:cubicBezTo>
                    <a:pt x="4189841" y="1490345"/>
                    <a:pt x="3766296" y="1913890"/>
                    <a:pt x="324559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83052" y="1834042"/>
            <a:ext cx="7904165" cy="5976977"/>
          </a:xfrm>
          <a:custGeom>
            <a:avLst/>
            <a:gdLst/>
            <a:ahLst/>
            <a:cxnLst/>
            <a:rect r="r" b="b" t="t" l="l"/>
            <a:pathLst>
              <a:path h="5976977" w="7904165">
                <a:moveTo>
                  <a:pt x="0" y="0"/>
                </a:moveTo>
                <a:lnTo>
                  <a:pt x="7904165" y="0"/>
                </a:lnTo>
                <a:lnTo>
                  <a:pt x="7904165" y="5976977"/>
                </a:lnTo>
                <a:lnTo>
                  <a:pt x="0" y="5976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1" t="0" r="-179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20541" y="2654387"/>
            <a:ext cx="7904165" cy="4336286"/>
          </a:xfrm>
          <a:custGeom>
            <a:avLst/>
            <a:gdLst/>
            <a:ahLst/>
            <a:cxnLst/>
            <a:rect r="r" b="b" t="t" l="l"/>
            <a:pathLst>
              <a:path h="4336286" w="7904165">
                <a:moveTo>
                  <a:pt x="0" y="0"/>
                </a:moveTo>
                <a:lnTo>
                  <a:pt x="7904165" y="0"/>
                </a:lnTo>
                <a:lnTo>
                  <a:pt x="7904165" y="4336286"/>
                </a:lnTo>
                <a:lnTo>
                  <a:pt x="0" y="4336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67" t="0" r="-712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13953" y="8179245"/>
            <a:ext cx="749538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3052" y="1154336"/>
            <a:ext cx="7904165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카카오 로그인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20541" y="1154336"/>
            <a:ext cx="7904165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네이버 로그인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1450" y="127000"/>
            <a:ext cx="790416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  <a:ea typeface="TDTD고딕M"/>
              </a:rPr>
              <a:t>소셜 로그인 API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052" y="1028700"/>
            <a:ext cx="7904165" cy="8229600"/>
            <a:chOff x="0" y="0"/>
            <a:chExt cx="59024347" cy="61454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20541" y="1028700"/>
            <a:ext cx="7904165" cy="8229600"/>
            <a:chOff x="0" y="0"/>
            <a:chExt cx="59024347" cy="614545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666565" y="7982828"/>
            <a:ext cx="2044315" cy="940520"/>
            <a:chOff x="0" y="0"/>
            <a:chExt cx="4215241" cy="1939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4189841" cy="1913890"/>
            </a:xfrm>
            <a:custGeom>
              <a:avLst/>
              <a:gdLst/>
              <a:ahLst/>
              <a:cxnLst/>
              <a:rect r="r" b="b" t="t" l="l"/>
              <a:pathLst>
                <a:path h="1913890" w="4189841">
                  <a:moveTo>
                    <a:pt x="323289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232895" y="0"/>
                  </a:lnTo>
                  <a:cubicBezTo>
                    <a:pt x="3761343" y="0"/>
                    <a:pt x="4189841" y="428371"/>
                    <a:pt x="4189841" y="956945"/>
                  </a:cubicBezTo>
                  <a:cubicBezTo>
                    <a:pt x="4189841" y="1485392"/>
                    <a:pt x="3761343" y="1913890"/>
                    <a:pt x="323289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15241" cy="1939290"/>
            </a:xfrm>
            <a:custGeom>
              <a:avLst/>
              <a:gdLst/>
              <a:ahLst/>
              <a:cxnLst/>
              <a:rect r="r" b="b" t="t" l="l"/>
              <a:pathLst>
                <a:path h="1939290" w="4215241">
                  <a:moveTo>
                    <a:pt x="324559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3245595" y="1939290"/>
                  </a:lnTo>
                  <a:cubicBezTo>
                    <a:pt x="3780266" y="1939290"/>
                    <a:pt x="4215241" y="1504315"/>
                    <a:pt x="4215241" y="969645"/>
                  </a:cubicBezTo>
                  <a:cubicBezTo>
                    <a:pt x="4215241" y="434975"/>
                    <a:pt x="3780266" y="0"/>
                    <a:pt x="3245595" y="0"/>
                  </a:cubicBezTo>
                  <a:close/>
                  <a:moveTo>
                    <a:pt x="324559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3245595" y="25400"/>
                  </a:lnTo>
                  <a:cubicBezTo>
                    <a:pt x="3766296" y="25400"/>
                    <a:pt x="4189841" y="448945"/>
                    <a:pt x="4189841" y="969645"/>
                  </a:cubicBezTo>
                  <a:cubicBezTo>
                    <a:pt x="4189841" y="1490345"/>
                    <a:pt x="3766296" y="1913890"/>
                    <a:pt x="324559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42371" y="6988257"/>
            <a:ext cx="7603245" cy="1200512"/>
          </a:xfrm>
          <a:custGeom>
            <a:avLst/>
            <a:gdLst/>
            <a:ahLst/>
            <a:cxnLst/>
            <a:rect r="r" b="b" t="t" l="l"/>
            <a:pathLst>
              <a:path h="1200512" w="7603245">
                <a:moveTo>
                  <a:pt x="0" y="0"/>
                </a:moveTo>
                <a:lnTo>
                  <a:pt x="7603245" y="0"/>
                </a:lnTo>
                <a:lnTo>
                  <a:pt x="7603245" y="1200513"/>
                </a:lnTo>
                <a:lnTo>
                  <a:pt x="0" y="120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2849" y="1262964"/>
            <a:ext cx="7344570" cy="5386018"/>
          </a:xfrm>
          <a:custGeom>
            <a:avLst/>
            <a:gdLst/>
            <a:ahLst/>
            <a:cxnLst/>
            <a:rect r="r" b="b" t="t" l="l"/>
            <a:pathLst>
              <a:path h="5386018" w="7344570">
                <a:moveTo>
                  <a:pt x="0" y="0"/>
                </a:moveTo>
                <a:lnTo>
                  <a:pt x="7344570" y="0"/>
                </a:lnTo>
                <a:lnTo>
                  <a:pt x="7344570" y="5386018"/>
                </a:lnTo>
                <a:lnTo>
                  <a:pt x="0" y="5386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20541" y="2570560"/>
            <a:ext cx="7904165" cy="1238109"/>
          </a:xfrm>
          <a:custGeom>
            <a:avLst/>
            <a:gdLst/>
            <a:ahLst/>
            <a:cxnLst/>
            <a:rect r="r" b="b" t="t" l="l"/>
            <a:pathLst>
              <a:path h="1238109" w="7904165">
                <a:moveTo>
                  <a:pt x="0" y="0"/>
                </a:moveTo>
                <a:lnTo>
                  <a:pt x="7904165" y="0"/>
                </a:lnTo>
                <a:lnTo>
                  <a:pt x="7904165" y="1238109"/>
                </a:lnTo>
                <a:lnTo>
                  <a:pt x="0" y="1238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9" t="0" r="-879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13953" y="8179245"/>
            <a:ext cx="749538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DTD고딕M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1450" y="127000"/>
            <a:ext cx="790416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ea typeface="TDTD고딕M"/>
              </a:rPr>
              <a:t>영양소 기준치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20541" y="1391872"/>
            <a:ext cx="7904165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주간 데이터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39" t="0" r="39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215" y="1320464"/>
            <a:ext cx="9579557" cy="7646072"/>
            <a:chOff x="0" y="0"/>
            <a:chExt cx="41870048" cy="33419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41806549" cy="33355725"/>
            </a:xfrm>
            <a:custGeom>
              <a:avLst/>
              <a:gdLst/>
              <a:ahLst/>
              <a:cxnLst/>
              <a:rect r="r" b="b" t="t" l="l"/>
              <a:pathLst>
                <a:path h="33355725" w="41806549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70049" cy="33419225"/>
            </a:xfrm>
            <a:custGeom>
              <a:avLst/>
              <a:gdLst/>
              <a:ahLst/>
              <a:cxnLst/>
              <a:rect r="r" b="b" t="t" l="l"/>
              <a:pathLst>
                <a:path h="33419225" w="41870049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7215" y="1320464"/>
            <a:ext cx="9579557" cy="1063621"/>
            <a:chOff x="0" y="0"/>
            <a:chExt cx="41870048" cy="46488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41806549" cy="4585343"/>
            </a:xfrm>
            <a:custGeom>
              <a:avLst/>
              <a:gdLst/>
              <a:ahLst/>
              <a:cxnLst/>
              <a:rect r="r" b="b" t="t" l="l"/>
              <a:pathLst>
                <a:path h="4585343" w="41806549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870049" cy="4648843"/>
            </a:xfrm>
            <a:custGeom>
              <a:avLst/>
              <a:gdLst/>
              <a:ahLst/>
              <a:cxnLst/>
              <a:rect r="r" b="b" t="t" l="l"/>
              <a:pathLst>
                <a:path h="4648843" w="41870049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23670" y="1028700"/>
            <a:ext cx="1057200" cy="1355385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02696" y="4308885"/>
            <a:ext cx="8108596" cy="1950188"/>
            <a:chOff x="0" y="0"/>
            <a:chExt cx="10811461" cy="260025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61859"/>
              <a:ext cx="10811461" cy="1482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 spc="-195">
                  <a:solidFill>
                    <a:srgbClr val="2A2A40"/>
                  </a:solidFill>
                  <a:ea typeface="Gothic A1 Semi-Bold"/>
                </a:rPr>
                <a:t>결론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058763"/>
              <a:ext cx="10811461" cy="541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B9B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57752" y="501765"/>
            <a:ext cx="7973317" cy="9283469"/>
            <a:chOff x="0" y="0"/>
            <a:chExt cx="10631089" cy="123779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695339"/>
              <a:ext cx="10631089" cy="1254027"/>
              <a:chOff x="0" y="0"/>
              <a:chExt cx="16440449" cy="19392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2051631"/>
              <a:ext cx="106310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맨날 술이야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3756664"/>
              <a:ext cx="10631089" cy="1254027"/>
              <a:chOff x="0" y="0"/>
              <a:chExt cx="16440449" cy="19392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112956"/>
              <a:ext cx="106310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TDTD고딕M"/>
                  <a:ea typeface="TDTD고딕M"/>
                </a:rPr>
                <a:t>두달 동안 함께 프로젝트해서 즐거웠어 : )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356292"/>
              <a:ext cx="106310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ea typeface="TDTD고딕M"/>
                </a:rPr>
                <a:t>소주 한 잔에 타서 털어버려 ♫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5636264"/>
              <a:ext cx="10631089" cy="1254027"/>
              <a:chOff x="0" y="0"/>
              <a:chExt cx="16440449" cy="193929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659828" y="5945354"/>
              <a:ext cx="9311433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992556"/>
              <a:ext cx="106310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TDTD고딕M"/>
                  <a:ea typeface="TDTD고딕M"/>
                </a:rPr>
                <a:t>다같이 협업의 재미를 알게되고 각자 맡은 바 책임감을 느꼈습니다..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7515864"/>
              <a:ext cx="10631089" cy="1254027"/>
              <a:chOff x="0" y="0"/>
              <a:chExt cx="16440449" cy="19392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659828" y="7824954"/>
              <a:ext cx="9311433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624971"/>
              <a:ext cx="10631089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TDTD고딕M"/>
                  <a:ea typeface="TDTD고딕M"/>
                </a:rPr>
                <a:t>스프링 프레임워크를 이용한 웹 개발은 새로운 지식과 기술을 습득하는 데 많은 도움이 되었습니다.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0" y="9395464"/>
              <a:ext cx="10631089" cy="1254027"/>
              <a:chOff x="0" y="0"/>
              <a:chExt cx="16440449" cy="193929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659828" y="9704554"/>
              <a:ext cx="9311433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9751756"/>
              <a:ext cx="1063108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TDTD고딕M"/>
                  <a:ea typeface="TDTD고딕M"/>
                </a:rPr>
                <a:t>배움의 길은 끝이 없다...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11123932"/>
              <a:ext cx="10631089" cy="1254027"/>
              <a:chOff x="0" y="0"/>
              <a:chExt cx="16440449" cy="193929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659828" y="11433022"/>
              <a:ext cx="9311433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11263534"/>
              <a:ext cx="10631089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TDTD고딕M"/>
                  <a:ea typeface="TDTD고딕M"/>
                </a:rPr>
                <a:t>쉬운 것 하나 없었지만 좋은 사람들과 함께 공부하니 공부도 잘 되고 보람찼어요.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563386" y="386713"/>
            <a:ext cx="52724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김지우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63386" y="3204212"/>
            <a:ext cx="52724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강소희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63386" y="1794512"/>
            <a:ext cx="52724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이인경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63386" y="4613912"/>
            <a:ext cx="52724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박성욱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63386" y="7433312"/>
            <a:ext cx="52724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천도현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63386" y="6023612"/>
            <a:ext cx="52724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박진우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63386" y="8843012"/>
            <a:ext cx="52724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허성무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33578"/>
            <a:ext cx="9579557" cy="5819843"/>
            <a:chOff x="0" y="0"/>
            <a:chExt cx="41870048" cy="25437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41806549" cy="25373699"/>
            </a:xfrm>
            <a:custGeom>
              <a:avLst/>
              <a:gdLst/>
              <a:ahLst/>
              <a:cxnLst/>
              <a:rect r="r" b="b" t="t" l="l"/>
              <a:pathLst>
                <a:path h="25373699" w="41806549">
                  <a:moveTo>
                    <a:pt x="41713838" y="25373699"/>
                  </a:moveTo>
                  <a:lnTo>
                    <a:pt x="92710" y="25373699"/>
                  </a:lnTo>
                  <a:cubicBezTo>
                    <a:pt x="41910" y="25373699"/>
                    <a:pt x="0" y="25331789"/>
                    <a:pt x="0" y="2528098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25279719"/>
                  </a:lnTo>
                  <a:cubicBezTo>
                    <a:pt x="41806549" y="25331789"/>
                    <a:pt x="41764638" y="25373699"/>
                    <a:pt x="41713838" y="253736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70049" cy="25437199"/>
            </a:xfrm>
            <a:custGeom>
              <a:avLst/>
              <a:gdLst/>
              <a:ahLst/>
              <a:cxnLst/>
              <a:rect r="r" b="b" t="t" l="l"/>
              <a:pathLst>
                <a:path h="25437199" w="41870049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25312739"/>
                  </a:lnTo>
                  <a:cubicBezTo>
                    <a:pt x="41810360" y="25348299"/>
                    <a:pt x="41781149" y="25377508"/>
                    <a:pt x="41745588" y="25377508"/>
                  </a:cubicBezTo>
                  <a:lnTo>
                    <a:pt x="124460" y="25377508"/>
                  </a:lnTo>
                  <a:cubicBezTo>
                    <a:pt x="88900" y="25377508"/>
                    <a:pt x="59690" y="25348299"/>
                    <a:pt x="59690" y="2531273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12739"/>
                  </a:lnTo>
                  <a:cubicBezTo>
                    <a:pt x="0" y="25381319"/>
                    <a:pt x="55880" y="25437199"/>
                    <a:pt x="124460" y="25437199"/>
                  </a:cubicBezTo>
                  <a:lnTo>
                    <a:pt x="41745588" y="25437199"/>
                  </a:lnTo>
                  <a:cubicBezTo>
                    <a:pt x="41814167" y="25437199"/>
                    <a:pt x="41870049" y="25381319"/>
                    <a:pt x="41870049" y="25312739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233578"/>
            <a:ext cx="9579557" cy="1063621"/>
            <a:chOff x="0" y="0"/>
            <a:chExt cx="41870048" cy="46488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41806549" cy="4585343"/>
            </a:xfrm>
            <a:custGeom>
              <a:avLst/>
              <a:gdLst/>
              <a:ahLst/>
              <a:cxnLst/>
              <a:rect r="r" b="b" t="t" l="l"/>
              <a:pathLst>
                <a:path h="4585343" w="41806549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CED5F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870049" cy="4648843"/>
            </a:xfrm>
            <a:custGeom>
              <a:avLst/>
              <a:gdLst/>
              <a:ahLst/>
              <a:cxnLst/>
              <a:rect r="r" b="b" t="t" l="l"/>
              <a:pathLst>
                <a:path h="4648843" w="41870049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89079" y="2459999"/>
            <a:ext cx="610780" cy="610780"/>
          </a:xfrm>
          <a:custGeom>
            <a:avLst/>
            <a:gdLst/>
            <a:ahLst/>
            <a:cxnLst/>
            <a:rect r="r" b="b" t="t" l="l"/>
            <a:pathLst>
              <a:path h="610780" w="610780">
                <a:moveTo>
                  <a:pt x="0" y="0"/>
                </a:moveTo>
                <a:lnTo>
                  <a:pt x="610780" y="0"/>
                </a:lnTo>
                <a:lnTo>
                  <a:pt x="610780" y="610780"/>
                </a:lnTo>
                <a:lnTo>
                  <a:pt x="0" y="610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268033" y="2233578"/>
            <a:ext cx="5870856" cy="5819843"/>
            <a:chOff x="0" y="0"/>
            <a:chExt cx="25660165" cy="254371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25596666" cy="25373699"/>
            </a:xfrm>
            <a:custGeom>
              <a:avLst/>
              <a:gdLst/>
              <a:ahLst/>
              <a:cxnLst/>
              <a:rect r="r" b="b" t="t" l="l"/>
              <a:pathLst>
                <a:path h="25373699" w="25596666">
                  <a:moveTo>
                    <a:pt x="25503955" y="25373699"/>
                  </a:moveTo>
                  <a:lnTo>
                    <a:pt x="92710" y="25373699"/>
                  </a:lnTo>
                  <a:cubicBezTo>
                    <a:pt x="41910" y="25373699"/>
                    <a:pt x="0" y="25331789"/>
                    <a:pt x="0" y="2528098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5502685" y="0"/>
                  </a:lnTo>
                  <a:cubicBezTo>
                    <a:pt x="25553485" y="0"/>
                    <a:pt x="25595396" y="41910"/>
                    <a:pt x="25595396" y="92710"/>
                  </a:cubicBezTo>
                  <a:lnTo>
                    <a:pt x="25595396" y="25279719"/>
                  </a:lnTo>
                  <a:cubicBezTo>
                    <a:pt x="25596666" y="25331789"/>
                    <a:pt x="25554755" y="25373699"/>
                    <a:pt x="25503955" y="253736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660166" cy="25437199"/>
            </a:xfrm>
            <a:custGeom>
              <a:avLst/>
              <a:gdLst/>
              <a:ahLst/>
              <a:cxnLst/>
              <a:rect r="r" b="b" t="t" l="l"/>
              <a:pathLst>
                <a:path h="25437199" w="25660166">
                  <a:moveTo>
                    <a:pt x="25535705" y="59690"/>
                  </a:moveTo>
                  <a:cubicBezTo>
                    <a:pt x="25571266" y="59690"/>
                    <a:pt x="25600475" y="88900"/>
                    <a:pt x="25600475" y="124460"/>
                  </a:cubicBezTo>
                  <a:lnTo>
                    <a:pt x="25600475" y="25312739"/>
                  </a:lnTo>
                  <a:cubicBezTo>
                    <a:pt x="25600475" y="25348299"/>
                    <a:pt x="25571266" y="25377508"/>
                    <a:pt x="25535705" y="25377508"/>
                  </a:cubicBezTo>
                  <a:lnTo>
                    <a:pt x="124460" y="25377508"/>
                  </a:lnTo>
                  <a:cubicBezTo>
                    <a:pt x="88900" y="25377508"/>
                    <a:pt x="59690" y="25348299"/>
                    <a:pt x="59690" y="2531273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535705" y="59690"/>
                  </a:lnTo>
                  <a:moveTo>
                    <a:pt x="2553570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12739"/>
                  </a:lnTo>
                  <a:cubicBezTo>
                    <a:pt x="0" y="25381319"/>
                    <a:pt x="55880" y="25437199"/>
                    <a:pt x="124460" y="25437199"/>
                  </a:cubicBezTo>
                  <a:lnTo>
                    <a:pt x="25535705" y="25437199"/>
                  </a:lnTo>
                  <a:cubicBezTo>
                    <a:pt x="25604285" y="25437199"/>
                    <a:pt x="25660166" y="25381319"/>
                    <a:pt x="25660166" y="25312739"/>
                  </a:cubicBezTo>
                  <a:lnTo>
                    <a:pt x="25660166" y="124460"/>
                  </a:lnTo>
                  <a:cubicBezTo>
                    <a:pt x="25660166" y="55880"/>
                    <a:pt x="25604285" y="0"/>
                    <a:pt x="25535705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268033" y="2233578"/>
            <a:ext cx="5870856" cy="5819843"/>
          </a:xfrm>
          <a:custGeom>
            <a:avLst/>
            <a:gdLst/>
            <a:ahLst/>
            <a:cxnLst/>
            <a:rect r="r" b="b" t="t" l="l"/>
            <a:pathLst>
              <a:path h="5819843" w="5870856">
                <a:moveTo>
                  <a:pt x="0" y="0"/>
                </a:moveTo>
                <a:lnTo>
                  <a:pt x="5870856" y="0"/>
                </a:lnTo>
                <a:lnTo>
                  <a:pt x="5870856" y="5819844"/>
                </a:lnTo>
                <a:lnTo>
                  <a:pt x="0" y="581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28" t="0" r="0" b="-3023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84249" y="4415363"/>
            <a:ext cx="8068459" cy="2018191"/>
            <a:chOff x="0" y="0"/>
            <a:chExt cx="10757945" cy="269092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467"/>
              <a:ext cx="10757945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spc="-200">
                  <a:solidFill>
                    <a:srgbClr val="2A2A40"/>
                  </a:solidFill>
                  <a:latin typeface="Gothic A1 Semi-Bold"/>
                </a:rPr>
                <a:t>Q &amp; 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49434"/>
              <a:ext cx="10757945" cy="541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215" y="1320464"/>
            <a:ext cx="9579557" cy="7646072"/>
            <a:chOff x="0" y="0"/>
            <a:chExt cx="41870048" cy="33419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41806549" cy="33355725"/>
            </a:xfrm>
            <a:custGeom>
              <a:avLst/>
              <a:gdLst/>
              <a:ahLst/>
              <a:cxnLst/>
              <a:rect r="r" b="b" t="t" l="l"/>
              <a:pathLst>
                <a:path h="33355725" w="41806549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70049" cy="33419225"/>
            </a:xfrm>
            <a:custGeom>
              <a:avLst/>
              <a:gdLst/>
              <a:ahLst/>
              <a:cxnLst/>
              <a:rect r="r" b="b" t="t" l="l"/>
              <a:pathLst>
                <a:path h="33419225" w="41870049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7215" y="1320464"/>
            <a:ext cx="9579557" cy="1063621"/>
            <a:chOff x="0" y="0"/>
            <a:chExt cx="41870048" cy="46488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41806549" cy="4585343"/>
            </a:xfrm>
            <a:custGeom>
              <a:avLst/>
              <a:gdLst/>
              <a:ahLst/>
              <a:cxnLst/>
              <a:rect r="r" b="b" t="t" l="l"/>
              <a:pathLst>
                <a:path h="4585343" w="41806549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870049" cy="4648843"/>
            </a:xfrm>
            <a:custGeom>
              <a:avLst/>
              <a:gdLst/>
              <a:ahLst/>
              <a:cxnLst/>
              <a:rect r="r" b="b" t="t" l="l"/>
              <a:pathLst>
                <a:path h="4648843" w="41870049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746530" y="792977"/>
            <a:ext cx="5796065" cy="8701047"/>
          </a:xfrm>
          <a:custGeom>
            <a:avLst/>
            <a:gdLst/>
            <a:ahLst/>
            <a:cxnLst/>
            <a:rect r="r" b="b" t="t" l="l"/>
            <a:pathLst>
              <a:path h="8701047" w="5796065">
                <a:moveTo>
                  <a:pt x="0" y="0"/>
                </a:moveTo>
                <a:lnTo>
                  <a:pt x="5796065" y="0"/>
                </a:lnTo>
                <a:lnTo>
                  <a:pt x="5796065" y="8701046"/>
                </a:lnTo>
                <a:lnTo>
                  <a:pt x="0" y="8701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33434" y="1028700"/>
            <a:ext cx="569262" cy="1355385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902696" y="3723098"/>
            <a:ext cx="8108596" cy="3121763"/>
            <a:chOff x="0" y="0"/>
            <a:chExt cx="10811461" cy="416235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61859"/>
              <a:ext cx="10811461" cy="1482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 spc="-195">
                  <a:solidFill>
                    <a:srgbClr val="2A2A40"/>
                  </a:solidFill>
                  <a:ea typeface="Gothic A1 Semi-Bold"/>
                </a:rPr>
                <a:t>개요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058763"/>
              <a:ext cx="10811461" cy="2103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2A2A40"/>
                  </a:solidFill>
                  <a:ea typeface="Gothic A1 Bold"/>
                </a:rPr>
                <a:t>팀 소개</a:t>
              </a: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2A2A40"/>
                  </a:solidFill>
                  <a:ea typeface="Gothic A1 Bold"/>
                </a:rPr>
                <a:t>주제 소개</a:t>
              </a: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2A2A40"/>
                  </a:solidFill>
                  <a:ea typeface="Gothic A1 Bold"/>
                </a:rPr>
                <a:t>필요성</a:t>
              </a:r>
            </a:p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2A2A40"/>
                  </a:solidFill>
                  <a:ea typeface="Gothic A1 Bold"/>
                </a:rPr>
                <a:t>목표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9B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480" y="595765"/>
            <a:ext cx="16927040" cy="9097328"/>
            <a:chOff x="0" y="0"/>
            <a:chExt cx="126402652" cy="679342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26257871" cy="67789508"/>
            </a:xfrm>
            <a:custGeom>
              <a:avLst/>
              <a:gdLst/>
              <a:ahLst/>
              <a:cxnLst/>
              <a:rect r="r" b="b" t="t" l="l"/>
              <a:pathLst>
                <a:path h="67789508" w="126257871">
                  <a:moveTo>
                    <a:pt x="0" y="0"/>
                  </a:moveTo>
                  <a:lnTo>
                    <a:pt x="126257871" y="0"/>
                  </a:lnTo>
                  <a:lnTo>
                    <a:pt x="126257871" y="67789508"/>
                  </a:lnTo>
                  <a:lnTo>
                    <a:pt x="0" y="6778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402654" cy="67934284"/>
            </a:xfrm>
            <a:custGeom>
              <a:avLst/>
              <a:gdLst/>
              <a:ahLst/>
              <a:cxnLst/>
              <a:rect r="r" b="b" t="t" l="l"/>
              <a:pathLst>
                <a:path h="67934284" w="126402654">
                  <a:moveTo>
                    <a:pt x="126257869" y="67789506"/>
                  </a:moveTo>
                  <a:lnTo>
                    <a:pt x="126402654" y="67789506"/>
                  </a:lnTo>
                  <a:lnTo>
                    <a:pt x="126402654" y="67934284"/>
                  </a:lnTo>
                  <a:lnTo>
                    <a:pt x="126257869" y="67934284"/>
                  </a:lnTo>
                  <a:lnTo>
                    <a:pt x="126257869" y="6778950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7789506"/>
                  </a:lnTo>
                  <a:lnTo>
                    <a:pt x="0" y="67789506"/>
                  </a:lnTo>
                  <a:lnTo>
                    <a:pt x="0" y="144780"/>
                  </a:lnTo>
                  <a:close/>
                  <a:moveTo>
                    <a:pt x="0" y="67789506"/>
                  </a:moveTo>
                  <a:lnTo>
                    <a:pt x="144780" y="67789506"/>
                  </a:lnTo>
                  <a:lnTo>
                    <a:pt x="144780" y="67934284"/>
                  </a:lnTo>
                  <a:lnTo>
                    <a:pt x="0" y="67934284"/>
                  </a:lnTo>
                  <a:lnTo>
                    <a:pt x="0" y="67789506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7789506"/>
                  </a:lnTo>
                  <a:lnTo>
                    <a:pt x="126257869" y="67789506"/>
                  </a:lnTo>
                  <a:lnTo>
                    <a:pt x="126257869" y="144780"/>
                  </a:lnTo>
                  <a:close/>
                  <a:moveTo>
                    <a:pt x="144780" y="67789506"/>
                  </a:moveTo>
                  <a:lnTo>
                    <a:pt x="126257869" y="67789506"/>
                  </a:lnTo>
                  <a:lnTo>
                    <a:pt x="126257869" y="67934284"/>
                  </a:lnTo>
                  <a:lnTo>
                    <a:pt x="144780" y="67934284"/>
                  </a:lnTo>
                  <a:lnTo>
                    <a:pt x="144780" y="67789506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51947" y="1264485"/>
            <a:ext cx="7353725" cy="4260015"/>
          </a:xfrm>
          <a:custGeom>
            <a:avLst/>
            <a:gdLst/>
            <a:ahLst/>
            <a:cxnLst/>
            <a:rect r="r" b="b" t="t" l="l"/>
            <a:pathLst>
              <a:path h="4260015" w="7353725">
                <a:moveTo>
                  <a:pt x="0" y="0"/>
                </a:moveTo>
                <a:lnTo>
                  <a:pt x="7353725" y="0"/>
                </a:lnTo>
                <a:lnTo>
                  <a:pt x="7353725" y="4260015"/>
                </a:lnTo>
                <a:lnTo>
                  <a:pt x="0" y="4260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232" r="-17543" b="-803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82328" y="1264485"/>
            <a:ext cx="7353725" cy="4260015"/>
          </a:xfrm>
          <a:custGeom>
            <a:avLst/>
            <a:gdLst/>
            <a:ahLst/>
            <a:cxnLst/>
            <a:rect r="r" b="b" t="t" l="l"/>
            <a:pathLst>
              <a:path h="4260015" w="7353725">
                <a:moveTo>
                  <a:pt x="0" y="0"/>
                </a:moveTo>
                <a:lnTo>
                  <a:pt x="7353725" y="0"/>
                </a:lnTo>
                <a:lnTo>
                  <a:pt x="7353725" y="4260015"/>
                </a:lnTo>
                <a:lnTo>
                  <a:pt x="0" y="42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5081"/>
            </a:stretch>
          </a:blipFill>
        </p:spPr>
      </p:sp>
      <p:sp>
        <p:nvSpPr>
          <p:cNvPr name="AutoShape 7" id="7"/>
          <p:cNvSpPr/>
          <p:nvPr/>
        </p:nvSpPr>
        <p:spPr>
          <a:xfrm rot="4836">
            <a:off x="680472" y="6209727"/>
            <a:ext cx="16927056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613713" y="7847371"/>
            <a:ext cx="6222340" cy="940619"/>
            <a:chOff x="0" y="0"/>
            <a:chExt cx="8296453" cy="125415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296453" cy="1254159"/>
              <a:chOff x="0" y="0"/>
              <a:chExt cx="12830052" cy="193949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2700" y="12700"/>
                <a:ext cx="12804652" cy="1914094"/>
              </a:xfrm>
              <a:custGeom>
                <a:avLst/>
                <a:gdLst/>
                <a:ahLst/>
                <a:cxnLst/>
                <a:rect r="r" b="b" t="t" l="l"/>
                <a:pathLst>
                  <a:path h="1914094" w="12804652">
                    <a:moveTo>
                      <a:pt x="11847707" y="1914094"/>
                    </a:moveTo>
                    <a:lnTo>
                      <a:pt x="956945" y="1914094"/>
                    </a:lnTo>
                    <a:cubicBezTo>
                      <a:pt x="428371" y="1914094"/>
                      <a:pt x="0" y="1485597"/>
                      <a:pt x="0" y="957047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847707" y="0"/>
                    </a:lnTo>
                    <a:cubicBezTo>
                      <a:pt x="12376154" y="0"/>
                      <a:pt x="12804652" y="428371"/>
                      <a:pt x="12804652" y="957047"/>
                    </a:cubicBezTo>
                    <a:cubicBezTo>
                      <a:pt x="12804652" y="1485597"/>
                      <a:pt x="12376154" y="1914094"/>
                      <a:pt x="11847707" y="1914094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830052" cy="1939494"/>
              </a:xfrm>
              <a:custGeom>
                <a:avLst/>
                <a:gdLst/>
                <a:ahLst/>
                <a:cxnLst/>
                <a:rect r="r" b="b" t="t" l="l"/>
                <a:pathLst>
                  <a:path h="1939494" w="12830052">
                    <a:moveTo>
                      <a:pt x="11860407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747"/>
                    </a:cubicBezTo>
                    <a:cubicBezTo>
                      <a:pt x="0" y="1504520"/>
                      <a:pt x="434975" y="1939494"/>
                      <a:pt x="969645" y="1939494"/>
                    </a:cubicBezTo>
                    <a:lnTo>
                      <a:pt x="11860407" y="1939494"/>
                    </a:lnTo>
                    <a:cubicBezTo>
                      <a:pt x="12395077" y="1939494"/>
                      <a:pt x="12830052" y="1504520"/>
                      <a:pt x="12830052" y="969747"/>
                    </a:cubicBezTo>
                    <a:cubicBezTo>
                      <a:pt x="12830052" y="434975"/>
                      <a:pt x="12395077" y="0"/>
                      <a:pt x="11860407" y="0"/>
                    </a:cubicBezTo>
                    <a:close/>
                    <a:moveTo>
                      <a:pt x="11860407" y="1914094"/>
                    </a:moveTo>
                    <a:lnTo>
                      <a:pt x="969645" y="1914094"/>
                    </a:lnTo>
                    <a:cubicBezTo>
                      <a:pt x="448945" y="1914094"/>
                      <a:pt x="25400" y="1490550"/>
                      <a:pt x="25400" y="969747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860407" y="25400"/>
                    </a:lnTo>
                    <a:cubicBezTo>
                      <a:pt x="12381107" y="25400"/>
                      <a:pt x="12804652" y="448945"/>
                      <a:pt x="12804652" y="969747"/>
                    </a:cubicBezTo>
                    <a:cubicBezTo>
                      <a:pt x="12804652" y="1490550"/>
                      <a:pt x="12381107" y="1914094"/>
                      <a:pt x="11860407" y="1914094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810720" y="356358"/>
              <a:ext cx="6675013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 u="sng">
                  <a:solidFill>
                    <a:srgbClr val="000000"/>
                  </a:solidFill>
                  <a:latin typeface="TDTD고딕M"/>
                </a:rPr>
                <a:t>SEE YOU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51947" y="1264485"/>
            <a:ext cx="7353725" cy="4260015"/>
          </a:xfrm>
          <a:custGeom>
            <a:avLst/>
            <a:gdLst/>
            <a:ahLst/>
            <a:cxnLst/>
            <a:rect r="r" b="b" t="t" l="l"/>
            <a:pathLst>
              <a:path h="4260015" w="7353725">
                <a:moveTo>
                  <a:pt x="0" y="0"/>
                </a:moveTo>
                <a:lnTo>
                  <a:pt x="7353725" y="0"/>
                </a:lnTo>
                <a:lnTo>
                  <a:pt x="7353725" y="4260015"/>
                </a:lnTo>
                <a:lnTo>
                  <a:pt x="0" y="4260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86" r="0" b="-748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82328" y="1264485"/>
            <a:ext cx="7353725" cy="4260015"/>
          </a:xfrm>
          <a:custGeom>
            <a:avLst/>
            <a:gdLst/>
            <a:ahLst/>
            <a:cxnLst/>
            <a:rect r="r" b="b" t="t" l="l"/>
            <a:pathLst>
              <a:path h="4260015" w="7353725">
                <a:moveTo>
                  <a:pt x="0" y="0"/>
                </a:moveTo>
                <a:lnTo>
                  <a:pt x="7353725" y="0"/>
                </a:lnTo>
                <a:lnTo>
                  <a:pt x="7353725" y="4260015"/>
                </a:lnTo>
                <a:lnTo>
                  <a:pt x="0" y="426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486" r="0" b="-7486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51947" y="6939346"/>
            <a:ext cx="8568308" cy="1848644"/>
            <a:chOff x="0" y="0"/>
            <a:chExt cx="11424410" cy="246485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1142441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000000"/>
                  </a:solidFill>
                  <a:latin typeface="TDTD고딕M"/>
                  <a:ea typeface="TDTD고딕M"/>
                </a:rPr>
                <a:t>감사합니다!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886162"/>
              <a:ext cx="11424410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TDTD고딕M"/>
                  <a:ea typeface="TDTD고딕M"/>
                </a:rPr>
                <a:t>행복합시다!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B9B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3477" y="4003107"/>
            <a:ext cx="6330226" cy="2280786"/>
            <a:chOff x="0" y="0"/>
            <a:chExt cx="3460767" cy="1251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60767" cy="1251930"/>
            </a:xfrm>
            <a:custGeom>
              <a:avLst/>
              <a:gdLst/>
              <a:ahLst/>
              <a:cxnLst/>
              <a:rect r="r" b="b" t="t" l="l"/>
              <a:pathLst>
                <a:path h="1251930" w="3460767">
                  <a:moveTo>
                    <a:pt x="3336307" y="1251930"/>
                  </a:moveTo>
                  <a:lnTo>
                    <a:pt x="124460" y="1251930"/>
                  </a:lnTo>
                  <a:cubicBezTo>
                    <a:pt x="55880" y="1251930"/>
                    <a:pt x="0" y="1196050"/>
                    <a:pt x="0" y="11274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36307" y="0"/>
                  </a:lnTo>
                  <a:cubicBezTo>
                    <a:pt x="3404887" y="0"/>
                    <a:pt x="3460767" y="55880"/>
                    <a:pt x="3460767" y="124460"/>
                  </a:cubicBezTo>
                  <a:lnTo>
                    <a:pt x="3460767" y="1127470"/>
                  </a:lnTo>
                  <a:cubicBezTo>
                    <a:pt x="3460767" y="1196050"/>
                    <a:pt x="3404887" y="1251930"/>
                    <a:pt x="3336307" y="1251930"/>
                  </a:cubicBezTo>
                  <a:close/>
                </a:path>
              </a:pathLst>
            </a:custGeom>
            <a:solidFill>
              <a:srgbClr val="FFF5E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265286"/>
            <a:ext cx="499977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TDTD고딕M"/>
              </a:rPr>
              <a:t>MEMBER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5375" y="5530859"/>
            <a:ext cx="4999779" cy="49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ea typeface="TDTD고딕M"/>
              </a:rPr>
              <a:t>소개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742829" y="918898"/>
            <a:ext cx="7973317" cy="940520"/>
            <a:chOff x="0" y="0"/>
            <a:chExt cx="10631089" cy="125402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55475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30" y="0"/>
                    </a:lnTo>
                    <a:cubicBezTo>
                      <a:pt x="3326976" y="0"/>
                      <a:pt x="3755475" y="428371"/>
                      <a:pt x="3755475" y="956945"/>
                    </a:cubicBez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D6DFCC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780875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3780875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30" y="1939290"/>
                    </a:lnTo>
                    <a:cubicBezTo>
                      <a:pt x="3345900" y="1939290"/>
                      <a:pt x="3780875" y="1504315"/>
                      <a:pt x="3780875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30" y="25400"/>
                    </a:lnTo>
                    <a:cubicBezTo>
                      <a:pt x="3331930" y="25400"/>
                      <a:pt x="3755475" y="448945"/>
                      <a:pt x="3755475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011624" y="37522"/>
              <a:ext cx="421625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TDTD고딕M Bold"/>
                </a:rPr>
                <a:t>조장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55873" y="322213"/>
              <a:ext cx="695489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sng">
                  <a:solidFill>
                    <a:srgbClr val="000000"/>
                  </a:solidFill>
                  <a:ea typeface="TDTD고딕M"/>
                </a:rPr>
                <a:t>김지우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42829" y="2105821"/>
            <a:ext cx="7973317" cy="940520"/>
            <a:chOff x="0" y="0"/>
            <a:chExt cx="10631089" cy="125402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55475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30" y="0"/>
                    </a:lnTo>
                    <a:cubicBezTo>
                      <a:pt x="3326976" y="0"/>
                      <a:pt x="3755475" y="428371"/>
                      <a:pt x="3755475" y="956945"/>
                    </a:cubicBez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D6DFCC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80875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3780875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30" y="1939290"/>
                    </a:lnTo>
                    <a:cubicBezTo>
                      <a:pt x="3345900" y="1939290"/>
                      <a:pt x="3780875" y="1504315"/>
                      <a:pt x="3780875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30" y="25400"/>
                    </a:lnTo>
                    <a:cubicBezTo>
                      <a:pt x="3331930" y="25400"/>
                      <a:pt x="3755475" y="448945"/>
                      <a:pt x="3755475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011624" y="-18781"/>
              <a:ext cx="421625" cy="1243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ea typeface="TDTD고딕M"/>
                </a:rPr>
                <a:t>부조장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055873" y="322213"/>
              <a:ext cx="695489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sng">
                  <a:solidFill>
                    <a:srgbClr val="000000"/>
                  </a:solidFill>
                  <a:ea typeface="TDTD고딕M"/>
                </a:rPr>
                <a:t>이인경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742829" y="3293991"/>
            <a:ext cx="7973317" cy="940520"/>
            <a:chOff x="0" y="0"/>
            <a:chExt cx="10631089" cy="1254027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55475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30" y="0"/>
                    </a:lnTo>
                    <a:cubicBezTo>
                      <a:pt x="3326976" y="0"/>
                      <a:pt x="3755475" y="428371"/>
                      <a:pt x="3755475" y="956945"/>
                    </a:cubicBez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D6DFCC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780875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3780875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30" y="1939290"/>
                    </a:lnTo>
                    <a:cubicBezTo>
                      <a:pt x="3345900" y="1939290"/>
                      <a:pt x="3780875" y="1504315"/>
                      <a:pt x="3780875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30" y="25400"/>
                    </a:lnTo>
                    <a:cubicBezTo>
                      <a:pt x="3331930" y="25400"/>
                      <a:pt x="3755475" y="448945"/>
                      <a:pt x="3755475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1011624" y="37522"/>
              <a:ext cx="421625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TDTD고딕M Bold"/>
                </a:rPr>
                <a:t>조원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055873" y="322213"/>
              <a:ext cx="695489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TDTD고딕M"/>
                </a:rPr>
                <a:t>강소희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742829" y="4482161"/>
            <a:ext cx="7973317" cy="940520"/>
            <a:chOff x="0" y="0"/>
            <a:chExt cx="10631089" cy="1254027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55475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30" y="0"/>
                    </a:lnTo>
                    <a:cubicBezTo>
                      <a:pt x="3326976" y="0"/>
                      <a:pt x="3755475" y="428371"/>
                      <a:pt x="3755475" y="956945"/>
                    </a:cubicBez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D6DFCC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780875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3780875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30" y="1939290"/>
                    </a:lnTo>
                    <a:cubicBezTo>
                      <a:pt x="3345900" y="1939290"/>
                      <a:pt x="3780875" y="1504315"/>
                      <a:pt x="3780875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30" y="25400"/>
                    </a:lnTo>
                    <a:cubicBezTo>
                      <a:pt x="3331930" y="25400"/>
                      <a:pt x="3755475" y="448945"/>
                      <a:pt x="3755475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1011624" y="37522"/>
              <a:ext cx="421625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TDTD고딕M Bold"/>
                </a:rPr>
                <a:t>조원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3055873" y="322213"/>
              <a:ext cx="695489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TDTD고딕M"/>
                </a:rPr>
                <a:t>박성욱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 rot="-5407957">
            <a:off x="1990930" y="5133975"/>
            <a:ext cx="1028702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8742829" y="5670331"/>
            <a:ext cx="7973317" cy="940520"/>
            <a:chOff x="0" y="0"/>
            <a:chExt cx="10631089" cy="1254027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55475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30" y="0"/>
                    </a:lnTo>
                    <a:cubicBezTo>
                      <a:pt x="3326976" y="0"/>
                      <a:pt x="3755475" y="428371"/>
                      <a:pt x="3755475" y="956945"/>
                    </a:cubicBez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D6DFCC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3780875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3780875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30" y="1939290"/>
                    </a:lnTo>
                    <a:cubicBezTo>
                      <a:pt x="3345900" y="1939290"/>
                      <a:pt x="3780875" y="1504315"/>
                      <a:pt x="3780875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30" y="25400"/>
                    </a:lnTo>
                    <a:cubicBezTo>
                      <a:pt x="3331930" y="25400"/>
                      <a:pt x="3755475" y="448945"/>
                      <a:pt x="3755475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1011624" y="37522"/>
              <a:ext cx="421625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TDTD고딕M Bold"/>
                </a:rPr>
                <a:t>조원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3055873" y="322213"/>
              <a:ext cx="695489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TDTD고딕M"/>
                </a:rPr>
                <a:t>박진우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8742829" y="6858501"/>
            <a:ext cx="7973317" cy="940520"/>
            <a:chOff x="0" y="0"/>
            <a:chExt cx="10631089" cy="1254027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56" id="56"/>
            <p:cNvGrpSpPr/>
            <p:nvPr/>
          </p:nvGrpSpPr>
          <p:grpSpPr>
            <a:xfrm rot="0"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55475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30" y="0"/>
                    </a:lnTo>
                    <a:cubicBezTo>
                      <a:pt x="3326976" y="0"/>
                      <a:pt x="3755475" y="428371"/>
                      <a:pt x="3755475" y="956945"/>
                    </a:cubicBez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D6DFCC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3780875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3780875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30" y="1939290"/>
                    </a:lnTo>
                    <a:cubicBezTo>
                      <a:pt x="3345900" y="1939290"/>
                      <a:pt x="3780875" y="1504315"/>
                      <a:pt x="3780875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30" y="25400"/>
                    </a:lnTo>
                    <a:cubicBezTo>
                      <a:pt x="3331930" y="25400"/>
                      <a:pt x="3755475" y="448945"/>
                      <a:pt x="3755475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59" id="59"/>
            <p:cNvSpPr txBox="true"/>
            <p:nvPr/>
          </p:nvSpPr>
          <p:spPr>
            <a:xfrm rot="0">
              <a:off x="1011624" y="37522"/>
              <a:ext cx="421625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TDTD고딕M Bold"/>
                </a:rPr>
                <a:t>조원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3055873" y="322213"/>
              <a:ext cx="695489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TDTD고딕M"/>
                </a:rPr>
                <a:t>천도현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8742829" y="8046672"/>
            <a:ext cx="7973317" cy="940520"/>
            <a:chOff x="0" y="0"/>
            <a:chExt cx="10631089" cy="1254027"/>
          </a:xfrm>
        </p:grpSpPr>
        <p:grpSp>
          <p:nvGrpSpPr>
            <p:cNvPr name="Group 62" id="62"/>
            <p:cNvGrpSpPr/>
            <p:nvPr/>
          </p:nvGrpSpPr>
          <p:grpSpPr>
            <a:xfrm rot="0">
              <a:off x="0" y="0"/>
              <a:ext cx="10631089" cy="1254027"/>
              <a:chOff x="0" y="0"/>
              <a:chExt cx="16440449" cy="193929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6415049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FFF5ED"/>
              </a:solidFill>
            </p:spPr>
          </p:sp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6440449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16440449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5" id="65"/>
            <p:cNvGrpSpPr/>
            <p:nvPr/>
          </p:nvGrpSpPr>
          <p:grpSpPr>
            <a:xfrm rot="0">
              <a:off x="0" y="0"/>
              <a:ext cx="2444873" cy="1254027"/>
              <a:chOff x="0" y="0"/>
              <a:chExt cx="3780875" cy="193929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55475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30" y="0"/>
                    </a:lnTo>
                    <a:cubicBezTo>
                      <a:pt x="3326976" y="0"/>
                      <a:pt x="3755475" y="428371"/>
                      <a:pt x="3755475" y="956945"/>
                    </a:cubicBez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solidFill>
                <a:srgbClr val="D6DFCC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3780875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3780875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30" y="1939290"/>
                    </a:lnTo>
                    <a:cubicBezTo>
                      <a:pt x="3345900" y="1939290"/>
                      <a:pt x="3780875" y="1504315"/>
                      <a:pt x="3780875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30" y="25400"/>
                    </a:lnTo>
                    <a:cubicBezTo>
                      <a:pt x="3331930" y="25400"/>
                      <a:pt x="3755475" y="448945"/>
                      <a:pt x="3755475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68" id="68"/>
            <p:cNvSpPr txBox="true"/>
            <p:nvPr/>
          </p:nvSpPr>
          <p:spPr>
            <a:xfrm rot="0">
              <a:off x="1011624" y="37522"/>
              <a:ext cx="421625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TDTD고딕M Bold"/>
                </a:rPr>
                <a:t>조원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3055873" y="322213"/>
              <a:ext cx="695489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TDTD고딕M"/>
                </a:rPr>
                <a:t>허성무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6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37816" y="2370817"/>
          <a:ext cx="17812367" cy="7692474"/>
        </p:xfrm>
        <a:graphic>
          <a:graphicData uri="http://schemas.openxmlformats.org/drawingml/2006/table">
            <a:tbl>
              <a:tblPr/>
              <a:tblGrid>
                <a:gridCol w="2544624"/>
                <a:gridCol w="2544624"/>
                <a:gridCol w="2544624"/>
                <a:gridCol w="2544624"/>
                <a:gridCol w="2544624"/>
                <a:gridCol w="2544624"/>
                <a:gridCol w="2544624"/>
              </a:tblGrid>
              <a:tr h="8975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TDTD고딕M"/>
                        </a:rPr>
                        <a:t>김지우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TDTD고딕M"/>
                        </a:rPr>
                        <a:t>이인경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TDTD고딕M"/>
                        </a:rPr>
                        <a:t>강소희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TDTD고딕M"/>
                        </a:rPr>
                        <a:t>박성욱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TDTD고딕M"/>
                        </a:rPr>
                        <a:t>박진우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TDTD고딕M"/>
                        </a:rPr>
                        <a:t>천도현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TDTD고딕M"/>
                        </a:rPr>
                        <a:t>허성무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BBDD"/>
                    </a:solidFill>
                  </a:tcPr>
                </a:tc>
              </a:tr>
              <a:tr h="8211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</a:rPr>
                        <a:t>PL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  <a:ea typeface="TDTD고딕M"/>
                        </a:rPr>
                        <a:t>기획서 &amp; 회의록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  <a:ea typeface="TDTD고딕M"/>
                        </a:rPr>
                        <a:t>기획서 &amp; 회의록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화면 설계서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회의록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  <a:ea typeface="TDTD고딕M"/>
                        </a:rPr>
                        <a:t>DB 관리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화면 설계서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</a:tr>
              <a:tr h="12604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  <a:ea typeface="TDTD고딕M"/>
                        </a:rPr>
                        <a:t>ERD 설계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  <a:ea typeface="TDTD고딕M"/>
                        </a:rPr>
                        <a:t>데이터 수집 &amp; 오픈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로그인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회원가입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회원가입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회원가입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기획서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</a:tr>
              <a:tr h="12604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마이 페이지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  <a:ea typeface="TDTD고딕M"/>
                        </a:rPr>
                        <a:t>데이터 CRUD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형상 관리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화면 설계서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메인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뉴스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뉴스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  <a:ea typeface="TDTD고딕M"/>
                        </a:rPr>
                        <a:t>DB 관리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</a:tr>
              <a:tr h="12604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통합 검색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게시판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게시판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마이 페이지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시각화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이미지 저장 및 출력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이미지 저장 및 출력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게시판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</a:tr>
              <a:tr h="12604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인기검색어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카카오로그인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  <a:ea typeface="TDTD고딕M"/>
                        </a:rPr>
                        <a:t>댓글 &amp; 좋아요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데이터 시각화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네이버로그인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데이터 입력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비밀글 게시글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</a:tr>
              <a:tr h="9320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유저관리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  <a:ea typeface="TDTD고딕M"/>
                        </a:rPr>
                        <a:t>PPT 작성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마크다운 작성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게시글 작성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TDTD고딕M"/>
                        </a:rPr>
                        <a:t>이메일 인증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DTD고딕M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ED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028700" y="1028700"/>
            <a:ext cx="6222340" cy="1057275"/>
            <a:chOff x="0" y="0"/>
            <a:chExt cx="8296453" cy="14097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77770"/>
              <a:ext cx="8296453" cy="1254159"/>
              <a:chOff x="0" y="0"/>
              <a:chExt cx="12830052" cy="193949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2700" y="12700"/>
                <a:ext cx="12804652" cy="1914094"/>
              </a:xfrm>
              <a:custGeom>
                <a:avLst/>
                <a:gdLst/>
                <a:ahLst/>
                <a:cxnLst/>
                <a:rect r="r" b="b" t="t" l="l"/>
                <a:pathLst>
                  <a:path h="1914094" w="12804652">
                    <a:moveTo>
                      <a:pt x="11847707" y="1914094"/>
                    </a:moveTo>
                    <a:lnTo>
                      <a:pt x="956945" y="1914094"/>
                    </a:lnTo>
                    <a:cubicBezTo>
                      <a:pt x="428371" y="1914094"/>
                      <a:pt x="0" y="1485597"/>
                      <a:pt x="0" y="957047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1847707" y="0"/>
                    </a:lnTo>
                    <a:cubicBezTo>
                      <a:pt x="12376154" y="0"/>
                      <a:pt x="12804652" y="428371"/>
                      <a:pt x="12804652" y="957047"/>
                    </a:cubicBezTo>
                    <a:cubicBezTo>
                      <a:pt x="12804652" y="1485597"/>
                      <a:pt x="12376154" y="1914094"/>
                      <a:pt x="11847707" y="1914094"/>
                    </a:cubicBezTo>
                    <a:close/>
                  </a:path>
                </a:pathLst>
              </a:custGeom>
              <a:solidFill>
                <a:srgbClr val="B9BBDD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830052" cy="1939494"/>
              </a:xfrm>
              <a:custGeom>
                <a:avLst/>
                <a:gdLst/>
                <a:ahLst/>
                <a:cxnLst/>
                <a:rect r="r" b="b" t="t" l="l"/>
                <a:pathLst>
                  <a:path h="1939494" w="12830052">
                    <a:moveTo>
                      <a:pt x="11860407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747"/>
                    </a:cubicBezTo>
                    <a:cubicBezTo>
                      <a:pt x="0" y="1504520"/>
                      <a:pt x="434975" y="1939494"/>
                      <a:pt x="969645" y="1939494"/>
                    </a:cubicBezTo>
                    <a:lnTo>
                      <a:pt x="11860407" y="1939494"/>
                    </a:lnTo>
                    <a:cubicBezTo>
                      <a:pt x="12395077" y="1939494"/>
                      <a:pt x="12830052" y="1504520"/>
                      <a:pt x="12830052" y="969747"/>
                    </a:cubicBezTo>
                    <a:cubicBezTo>
                      <a:pt x="12830052" y="434975"/>
                      <a:pt x="12395077" y="0"/>
                      <a:pt x="11860407" y="0"/>
                    </a:cubicBezTo>
                    <a:close/>
                    <a:moveTo>
                      <a:pt x="11860407" y="1914094"/>
                    </a:moveTo>
                    <a:lnTo>
                      <a:pt x="969645" y="1914094"/>
                    </a:lnTo>
                    <a:cubicBezTo>
                      <a:pt x="448945" y="1914094"/>
                      <a:pt x="25400" y="1490550"/>
                      <a:pt x="25400" y="969747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1860407" y="25400"/>
                    </a:lnTo>
                    <a:cubicBezTo>
                      <a:pt x="12381107" y="25400"/>
                      <a:pt x="12804652" y="448945"/>
                      <a:pt x="12804652" y="969747"/>
                    </a:cubicBezTo>
                    <a:cubicBezTo>
                      <a:pt x="12804652" y="1490550"/>
                      <a:pt x="12381107" y="1914094"/>
                      <a:pt x="11860407" y="1914094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810720" y="434129"/>
              <a:ext cx="6675013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656839" y="0"/>
              <a:ext cx="498277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TDTD고딕M"/>
                </a:rPr>
                <a:t>MEMBER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5135" y="1028700"/>
            <a:ext cx="7904165" cy="8229600"/>
            <a:chOff x="0" y="0"/>
            <a:chExt cx="59024347" cy="61454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131854" y="1858550"/>
            <a:ext cx="6350727" cy="6569900"/>
          </a:xfrm>
          <a:custGeom>
            <a:avLst/>
            <a:gdLst/>
            <a:ahLst/>
            <a:cxnLst/>
            <a:rect r="r" b="b" t="t" l="l"/>
            <a:pathLst>
              <a:path h="6569900" w="6350727">
                <a:moveTo>
                  <a:pt x="0" y="0"/>
                </a:moveTo>
                <a:lnTo>
                  <a:pt x="6350727" y="0"/>
                </a:lnTo>
                <a:lnTo>
                  <a:pt x="6350727" y="6569900"/>
                </a:lnTo>
                <a:lnTo>
                  <a:pt x="0" y="656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43" r="0" b="-2254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7904165" cy="8229600"/>
            <a:chOff x="0" y="0"/>
            <a:chExt cx="59024347" cy="614545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72377" y="7958190"/>
            <a:ext cx="2044315" cy="940520"/>
            <a:chOff x="0" y="0"/>
            <a:chExt cx="2725753" cy="125402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725753" cy="1254027"/>
              <a:chOff x="0" y="0"/>
              <a:chExt cx="4215241" cy="19392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2700" y="12700"/>
                <a:ext cx="41898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189841">
                    <a:moveTo>
                      <a:pt x="323289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3232895" y="0"/>
                    </a:lnTo>
                    <a:cubicBezTo>
                      <a:pt x="3761343" y="0"/>
                      <a:pt x="4189841" y="428371"/>
                      <a:pt x="4189841" y="956945"/>
                    </a:cubicBezTo>
                    <a:cubicBezTo>
                      <a:pt x="4189841" y="1485392"/>
                      <a:pt x="3761343" y="1913890"/>
                      <a:pt x="3232895" y="1913890"/>
                    </a:cubicBezTo>
                    <a:close/>
                  </a:path>
                </a:pathLst>
              </a:custGeom>
              <a:solidFill>
                <a:srgbClr val="B9BBDD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215241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4215241">
                    <a:moveTo>
                      <a:pt x="324559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3245595" y="1939290"/>
                    </a:lnTo>
                    <a:cubicBezTo>
                      <a:pt x="3780266" y="1939290"/>
                      <a:pt x="4215241" y="1504315"/>
                      <a:pt x="4215241" y="969645"/>
                    </a:cubicBezTo>
                    <a:cubicBezTo>
                      <a:pt x="4215241" y="434975"/>
                      <a:pt x="3780266" y="0"/>
                      <a:pt x="3245595" y="0"/>
                    </a:cubicBezTo>
                    <a:close/>
                    <a:moveTo>
                      <a:pt x="324559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3245595" y="25400"/>
                    </a:lnTo>
                    <a:cubicBezTo>
                      <a:pt x="3766296" y="25400"/>
                      <a:pt x="4189841" y="448945"/>
                      <a:pt x="4189841" y="969645"/>
                    </a:cubicBezTo>
                    <a:cubicBezTo>
                      <a:pt x="4189841" y="1490345"/>
                      <a:pt x="3766296" y="1913890"/>
                      <a:pt x="324559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true" flipV="false" rot="0">
              <a:off x="1032173" y="480302"/>
              <a:ext cx="661406" cy="293424"/>
            </a:xfrm>
            <a:custGeom>
              <a:avLst/>
              <a:gdLst/>
              <a:ahLst/>
              <a:cxnLst/>
              <a:rect r="r" b="b" t="t" l="l"/>
              <a:pathLst>
                <a:path h="293424" w="661406">
                  <a:moveTo>
                    <a:pt x="661406" y="0"/>
                  </a:moveTo>
                  <a:lnTo>
                    <a:pt x="0" y="0"/>
                  </a:lnTo>
                  <a:lnTo>
                    <a:pt x="0" y="293423"/>
                  </a:lnTo>
                  <a:lnTo>
                    <a:pt x="661406" y="293423"/>
                  </a:lnTo>
                  <a:lnTo>
                    <a:pt x="66140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934329" y="1858550"/>
            <a:ext cx="6131007" cy="3647052"/>
            <a:chOff x="0" y="0"/>
            <a:chExt cx="8174676" cy="486273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817467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TDTD고딕M"/>
                </a:rPr>
                <a:t>subject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45639"/>
              <a:ext cx="6723230" cy="3017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ea typeface="TDTD고딕M"/>
                </a:rPr>
                <a:t>식단 관리</a:t>
              </a:r>
            </a:p>
            <a:p>
              <a:pPr>
                <a:lnSpc>
                  <a:spcPts val="3640"/>
                </a:lnSpc>
              </a:pPr>
            </a:p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ea typeface="TDTD고딕M"/>
                </a:rPr>
                <a:t>올바른 영양소 공급을 통해 건강 개선을 도와주는 웹사이트</a:t>
              </a:r>
            </a:p>
            <a:p>
              <a:pPr algn="l" marL="0" indent="0" lvl="0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5135" y="1028700"/>
            <a:ext cx="7904165" cy="8229600"/>
            <a:chOff x="0" y="0"/>
            <a:chExt cx="59024347" cy="61454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7904165" cy="8229600"/>
            <a:chOff x="0" y="0"/>
            <a:chExt cx="59024347" cy="614545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2377" y="7958190"/>
            <a:ext cx="2044315" cy="940520"/>
            <a:chOff x="0" y="0"/>
            <a:chExt cx="2725753" cy="125402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725753" cy="1254027"/>
              <a:chOff x="0" y="0"/>
              <a:chExt cx="4215241" cy="19392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2700" y="12700"/>
                <a:ext cx="41898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189841">
                    <a:moveTo>
                      <a:pt x="323289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3232895" y="0"/>
                    </a:lnTo>
                    <a:cubicBezTo>
                      <a:pt x="3761343" y="0"/>
                      <a:pt x="4189841" y="428371"/>
                      <a:pt x="4189841" y="956945"/>
                    </a:cubicBezTo>
                    <a:cubicBezTo>
                      <a:pt x="4189841" y="1485392"/>
                      <a:pt x="3761343" y="1913890"/>
                      <a:pt x="3232895" y="1913890"/>
                    </a:cubicBezTo>
                    <a:close/>
                  </a:path>
                </a:pathLst>
              </a:custGeom>
              <a:solidFill>
                <a:srgbClr val="B9BBD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215241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4215241">
                    <a:moveTo>
                      <a:pt x="324559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3245595" y="1939290"/>
                    </a:lnTo>
                    <a:cubicBezTo>
                      <a:pt x="3780266" y="1939290"/>
                      <a:pt x="4215241" y="1504315"/>
                      <a:pt x="4215241" y="969645"/>
                    </a:cubicBezTo>
                    <a:cubicBezTo>
                      <a:pt x="4215241" y="434975"/>
                      <a:pt x="3780266" y="0"/>
                      <a:pt x="3245595" y="0"/>
                    </a:cubicBezTo>
                    <a:close/>
                    <a:moveTo>
                      <a:pt x="324559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3245595" y="25400"/>
                    </a:lnTo>
                    <a:cubicBezTo>
                      <a:pt x="3766296" y="25400"/>
                      <a:pt x="4189841" y="448945"/>
                      <a:pt x="4189841" y="969645"/>
                    </a:cubicBezTo>
                    <a:cubicBezTo>
                      <a:pt x="4189841" y="1490345"/>
                      <a:pt x="3766296" y="1913890"/>
                      <a:pt x="324559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true" flipV="false" rot="0">
              <a:off x="1032173" y="480302"/>
              <a:ext cx="661406" cy="293424"/>
            </a:xfrm>
            <a:custGeom>
              <a:avLst/>
              <a:gdLst/>
              <a:ahLst/>
              <a:cxnLst/>
              <a:rect r="r" b="b" t="t" l="l"/>
              <a:pathLst>
                <a:path h="293424" w="661406">
                  <a:moveTo>
                    <a:pt x="661406" y="0"/>
                  </a:moveTo>
                  <a:lnTo>
                    <a:pt x="0" y="0"/>
                  </a:lnTo>
                  <a:lnTo>
                    <a:pt x="0" y="293423"/>
                  </a:lnTo>
                  <a:lnTo>
                    <a:pt x="661406" y="293423"/>
                  </a:lnTo>
                  <a:lnTo>
                    <a:pt x="66140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5279" y="1858550"/>
            <a:ext cx="6131007" cy="3647052"/>
            <a:chOff x="0" y="0"/>
            <a:chExt cx="8174676" cy="486273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817467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TDTD고딕M"/>
                </a:rPr>
                <a:t>필요성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845639"/>
              <a:ext cx="6723230" cy="3017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ea typeface="TDTD고딕M"/>
                </a:rPr>
                <a:t>현대인의 불균형한 식습관을 개선</a:t>
              </a:r>
            </a:p>
            <a:p>
              <a:pPr>
                <a:lnSpc>
                  <a:spcPts val="3640"/>
                </a:lnSpc>
              </a:pPr>
            </a:p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ea typeface="TDTD고딕M"/>
                </a:rPr>
                <a:t>체중 관리</a:t>
              </a:r>
            </a:p>
            <a:p>
              <a:pPr>
                <a:lnSpc>
                  <a:spcPts val="3640"/>
                </a:lnSpc>
              </a:pPr>
            </a:p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ea typeface="TDTD고딕M"/>
                </a:rPr>
                <a:t>올바른 영양 공급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702294" y="1962556"/>
            <a:ext cx="7374376" cy="6389795"/>
          </a:xfrm>
          <a:custGeom>
            <a:avLst/>
            <a:gdLst/>
            <a:ahLst/>
            <a:cxnLst/>
            <a:rect r="r" b="b" t="t" l="l"/>
            <a:pathLst>
              <a:path h="6389795" w="7374376">
                <a:moveTo>
                  <a:pt x="0" y="0"/>
                </a:moveTo>
                <a:lnTo>
                  <a:pt x="7374376" y="0"/>
                </a:lnTo>
                <a:lnTo>
                  <a:pt x="7374376" y="6389795"/>
                </a:lnTo>
                <a:lnTo>
                  <a:pt x="0" y="6389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8" t="0" r="-748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904165" cy="8229600"/>
            <a:chOff x="0" y="0"/>
            <a:chExt cx="59024347" cy="614545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55135" y="1028700"/>
            <a:ext cx="7904165" cy="8229600"/>
            <a:chOff x="0" y="0"/>
            <a:chExt cx="59024347" cy="614545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58879565" cy="61309749"/>
            </a:xfrm>
            <a:custGeom>
              <a:avLst/>
              <a:gdLst/>
              <a:ahLst/>
              <a:cxnLst/>
              <a:rect r="r" b="b" t="t" l="l"/>
              <a:pathLst>
                <a:path h="61309749" w="58879565">
                  <a:moveTo>
                    <a:pt x="0" y="0"/>
                  </a:moveTo>
                  <a:lnTo>
                    <a:pt x="58879565" y="0"/>
                  </a:lnTo>
                  <a:lnTo>
                    <a:pt x="58879565" y="61309749"/>
                  </a:lnTo>
                  <a:lnTo>
                    <a:pt x="0" y="61309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024348" cy="61454531"/>
            </a:xfrm>
            <a:custGeom>
              <a:avLst/>
              <a:gdLst/>
              <a:ahLst/>
              <a:cxnLst/>
              <a:rect r="r" b="b" t="t" l="l"/>
              <a:pathLst>
                <a:path h="61454531" w="59024348">
                  <a:moveTo>
                    <a:pt x="58879569" y="61309752"/>
                  </a:moveTo>
                  <a:lnTo>
                    <a:pt x="59024348" y="61309752"/>
                  </a:lnTo>
                  <a:lnTo>
                    <a:pt x="59024348" y="61454531"/>
                  </a:lnTo>
                  <a:lnTo>
                    <a:pt x="58879569" y="61454531"/>
                  </a:lnTo>
                  <a:lnTo>
                    <a:pt x="58879569" y="613097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309752"/>
                  </a:lnTo>
                  <a:lnTo>
                    <a:pt x="0" y="61309752"/>
                  </a:lnTo>
                  <a:lnTo>
                    <a:pt x="0" y="144780"/>
                  </a:lnTo>
                  <a:close/>
                  <a:moveTo>
                    <a:pt x="0" y="61309752"/>
                  </a:moveTo>
                  <a:lnTo>
                    <a:pt x="144780" y="61309752"/>
                  </a:lnTo>
                  <a:lnTo>
                    <a:pt x="144780" y="61454531"/>
                  </a:lnTo>
                  <a:lnTo>
                    <a:pt x="0" y="61454531"/>
                  </a:lnTo>
                  <a:lnTo>
                    <a:pt x="0" y="61309752"/>
                  </a:lnTo>
                  <a:close/>
                  <a:moveTo>
                    <a:pt x="58879569" y="144780"/>
                  </a:moveTo>
                  <a:lnTo>
                    <a:pt x="59024348" y="144780"/>
                  </a:lnTo>
                  <a:lnTo>
                    <a:pt x="59024348" y="61309752"/>
                  </a:lnTo>
                  <a:lnTo>
                    <a:pt x="58879569" y="61309752"/>
                  </a:lnTo>
                  <a:lnTo>
                    <a:pt x="58879569" y="144780"/>
                  </a:lnTo>
                  <a:close/>
                  <a:moveTo>
                    <a:pt x="144780" y="61309752"/>
                  </a:moveTo>
                  <a:lnTo>
                    <a:pt x="58879569" y="61309752"/>
                  </a:lnTo>
                  <a:lnTo>
                    <a:pt x="58879569" y="61454531"/>
                  </a:lnTo>
                  <a:lnTo>
                    <a:pt x="144780" y="61454531"/>
                  </a:lnTo>
                  <a:lnTo>
                    <a:pt x="144780" y="61309752"/>
                  </a:lnTo>
                  <a:close/>
                  <a:moveTo>
                    <a:pt x="58879569" y="0"/>
                  </a:moveTo>
                  <a:lnTo>
                    <a:pt x="59024348" y="0"/>
                  </a:lnTo>
                  <a:lnTo>
                    <a:pt x="59024348" y="144780"/>
                  </a:lnTo>
                  <a:lnTo>
                    <a:pt x="58879569" y="144780"/>
                  </a:lnTo>
                  <a:lnTo>
                    <a:pt x="588795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879569" y="0"/>
                  </a:lnTo>
                  <a:lnTo>
                    <a:pt x="588795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666565" y="7982828"/>
            <a:ext cx="2044315" cy="940520"/>
            <a:chOff x="0" y="0"/>
            <a:chExt cx="2725753" cy="125402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725753" cy="1254027"/>
              <a:chOff x="0" y="0"/>
              <a:chExt cx="4215241" cy="19392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2700" y="12700"/>
                <a:ext cx="41898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4189841">
                    <a:moveTo>
                      <a:pt x="323289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3232895" y="0"/>
                    </a:lnTo>
                    <a:cubicBezTo>
                      <a:pt x="3761343" y="0"/>
                      <a:pt x="4189841" y="428371"/>
                      <a:pt x="4189841" y="956945"/>
                    </a:cubicBezTo>
                    <a:cubicBezTo>
                      <a:pt x="4189841" y="1485392"/>
                      <a:pt x="3761343" y="1913890"/>
                      <a:pt x="3232895" y="1913890"/>
                    </a:cubicBezTo>
                    <a:close/>
                  </a:path>
                </a:pathLst>
              </a:custGeom>
              <a:solidFill>
                <a:srgbClr val="B9BBD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215241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4215241">
                    <a:moveTo>
                      <a:pt x="324559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3245595" y="1939290"/>
                    </a:lnTo>
                    <a:cubicBezTo>
                      <a:pt x="3780266" y="1939290"/>
                      <a:pt x="4215241" y="1504315"/>
                      <a:pt x="4215241" y="969645"/>
                    </a:cubicBezTo>
                    <a:cubicBezTo>
                      <a:pt x="4215241" y="434975"/>
                      <a:pt x="3780266" y="0"/>
                      <a:pt x="3245595" y="0"/>
                    </a:cubicBezTo>
                    <a:close/>
                    <a:moveTo>
                      <a:pt x="324559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3245595" y="25400"/>
                    </a:lnTo>
                    <a:cubicBezTo>
                      <a:pt x="3766296" y="25400"/>
                      <a:pt x="4189841" y="448945"/>
                      <a:pt x="4189841" y="969645"/>
                    </a:cubicBezTo>
                    <a:cubicBezTo>
                      <a:pt x="4189841" y="1490345"/>
                      <a:pt x="3766296" y="1913890"/>
                      <a:pt x="3245595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true" flipV="false" rot="0">
              <a:off x="1032173" y="480302"/>
              <a:ext cx="661406" cy="293424"/>
            </a:xfrm>
            <a:custGeom>
              <a:avLst/>
              <a:gdLst/>
              <a:ahLst/>
              <a:cxnLst/>
              <a:rect r="r" b="b" t="t" l="l"/>
              <a:pathLst>
                <a:path h="293424" w="661406">
                  <a:moveTo>
                    <a:pt x="661406" y="0"/>
                  </a:moveTo>
                  <a:lnTo>
                    <a:pt x="0" y="0"/>
                  </a:lnTo>
                  <a:lnTo>
                    <a:pt x="0" y="293423"/>
                  </a:lnTo>
                  <a:lnTo>
                    <a:pt x="661406" y="293423"/>
                  </a:lnTo>
                  <a:lnTo>
                    <a:pt x="66140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75070" y="2439797"/>
            <a:ext cx="7611426" cy="5407406"/>
          </a:xfrm>
          <a:custGeom>
            <a:avLst/>
            <a:gdLst/>
            <a:ahLst/>
            <a:cxnLst/>
            <a:rect r="r" b="b" t="t" l="l"/>
            <a:pathLst>
              <a:path h="5407406" w="7611426">
                <a:moveTo>
                  <a:pt x="0" y="0"/>
                </a:moveTo>
                <a:lnTo>
                  <a:pt x="7611426" y="0"/>
                </a:lnTo>
                <a:lnTo>
                  <a:pt x="7611426" y="5407406"/>
                </a:lnTo>
                <a:lnTo>
                  <a:pt x="0" y="5407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51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411810" y="1987512"/>
            <a:ext cx="5952674" cy="4189331"/>
            <a:chOff x="0" y="0"/>
            <a:chExt cx="7936898" cy="558577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7936898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ea typeface="TDTD고딕M"/>
                </a:rPr>
                <a:t>목표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959079"/>
              <a:ext cx="7936898" cy="3017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-13">
                  <a:solidFill>
                    <a:srgbClr val="000000"/>
                  </a:solidFill>
                  <a:ea typeface="TDTD고딕M"/>
                </a:rPr>
                <a:t>맞춤형 건강 관리</a:t>
              </a:r>
            </a:p>
            <a:p>
              <a:pPr>
                <a:lnSpc>
                  <a:spcPts val="3640"/>
                </a:lnSpc>
              </a:pPr>
            </a:p>
            <a:p>
              <a:pPr>
                <a:lnSpc>
                  <a:spcPts val="3640"/>
                </a:lnSpc>
              </a:pPr>
              <a:r>
                <a:rPr lang="en-US" sz="2600" spc="-13">
                  <a:solidFill>
                    <a:srgbClr val="000000"/>
                  </a:solidFill>
                  <a:ea typeface="TDTD고딕M"/>
                </a:rPr>
                <a:t>식단 기록 및 분석</a:t>
              </a:r>
            </a:p>
            <a:p>
              <a:pPr>
                <a:lnSpc>
                  <a:spcPts val="3640"/>
                </a:lnSpc>
              </a:pPr>
            </a:p>
            <a:p>
              <a:pPr marL="0" indent="0" lvl="0">
                <a:lnSpc>
                  <a:spcPts val="3640"/>
                </a:lnSpc>
              </a:pPr>
              <a:r>
                <a:rPr lang="en-US" sz="2600" spc="-13">
                  <a:solidFill>
                    <a:srgbClr val="000000"/>
                  </a:solidFill>
                  <a:ea typeface="TDTD고딕M"/>
                </a:rPr>
                <a:t>커뮤니티 구축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215" y="1320464"/>
            <a:ext cx="9579557" cy="7646072"/>
            <a:chOff x="0" y="0"/>
            <a:chExt cx="41870048" cy="33419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41806549" cy="33355725"/>
            </a:xfrm>
            <a:custGeom>
              <a:avLst/>
              <a:gdLst/>
              <a:ahLst/>
              <a:cxnLst/>
              <a:rect r="r" b="b" t="t" l="l"/>
              <a:pathLst>
                <a:path h="33355725" w="41806549">
                  <a:moveTo>
                    <a:pt x="41713838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33261746"/>
                  </a:lnTo>
                  <a:cubicBezTo>
                    <a:pt x="41806549" y="33313815"/>
                    <a:pt x="41764638" y="33355725"/>
                    <a:pt x="41713838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70049" cy="33419225"/>
            </a:xfrm>
            <a:custGeom>
              <a:avLst/>
              <a:gdLst/>
              <a:ahLst/>
              <a:cxnLst/>
              <a:rect r="r" b="b" t="t" l="l"/>
              <a:pathLst>
                <a:path h="33419225" w="41870049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33294765"/>
                  </a:lnTo>
                  <a:cubicBezTo>
                    <a:pt x="41810360" y="33330325"/>
                    <a:pt x="41781149" y="33359536"/>
                    <a:pt x="41745588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41745588" y="33419225"/>
                  </a:lnTo>
                  <a:cubicBezTo>
                    <a:pt x="41814167" y="33419225"/>
                    <a:pt x="41870049" y="33363346"/>
                    <a:pt x="41870049" y="33294765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7215" y="1320464"/>
            <a:ext cx="9579557" cy="1063621"/>
            <a:chOff x="0" y="0"/>
            <a:chExt cx="41870048" cy="46488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31750"/>
              <a:ext cx="41806549" cy="4585343"/>
            </a:xfrm>
            <a:custGeom>
              <a:avLst/>
              <a:gdLst/>
              <a:ahLst/>
              <a:cxnLst/>
              <a:rect r="r" b="b" t="t" l="l"/>
              <a:pathLst>
                <a:path h="4585343" w="41806549">
                  <a:moveTo>
                    <a:pt x="41713838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712567" y="0"/>
                  </a:lnTo>
                  <a:cubicBezTo>
                    <a:pt x="41763367" y="0"/>
                    <a:pt x="41805278" y="41910"/>
                    <a:pt x="41805278" y="92710"/>
                  </a:cubicBezTo>
                  <a:lnTo>
                    <a:pt x="41805278" y="4491363"/>
                  </a:lnTo>
                  <a:cubicBezTo>
                    <a:pt x="41806549" y="4543433"/>
                    <a:pt x="41764638" y="4585343"/>
                    <a:pt x="41713838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870049" cy="4648843"/>
            </a:xfrm>
            <a:custGeom>
              <a:avLst/>
              <a:gdLst/>
              <a:ahLst/>
              <a:cxnLst/>
              <a:rect r="r" b="b" t="t" l="l"/>
              <a:pathLst>
                <a:path h="4648843" w="41870049">
                  <a:moveTo>
                    <a:pt x="41745588" y="59690"/>
                  </a:moveTo>
                  <a:cubicBezTo>
                    <a:pt x="41781149" y="59690"/>
                    <a:pt x="41810360" y="88900"/>
                    <a:pt x="41810360" y="124460"/>
                  </a:cubicBezTo>
                  <a:lnTo>
                    <a:pt x="41810360" y="4524383"/>
                  </a:lnTo>
                  <a:cubicBezTo>
                    <a:pt x="41810360" y="4559943"/>
                    <a:pt x="41781149" y="4589153"/>
                    <a:pt x="41745588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745588" y="59690"/>
                  </a:lnTo>
                  <a:moveTo>
                    <a:pt x="417455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41745588" y="4648843"/>
                  </a:lnTo>
                  <a:cubicBezTo>
                    <a:pt x="41814167" y="4648843"/>
                    <a:pt x="41870049" y="4592963"/>
                    <a:pt x="41870049" y="4524383"/>
                  </a:cubicBezTo>
                  <a:lnTo>
                    <a:pt x="41870049" y="124460"/>
                  </a:lnTo>
                  <a:cubicBezTo>
                    <a:pt x="41870049" y="55880"/>
                    <a:pt x="41814167" y="0"/>
                    <a:pt x="417455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870477" y="0"/>
            <a:ext cx="6417523" cy="10287000"/>
          </a:xfrm>
          <a:custGeom>
            <a:avLst/>
            <a:gdLst/>
            <a:ahLst/>
            <a:cxnLst/>
            <a:rect r="r" b="b" t="t" l="l"/>
            <a:pathLst>
              <a:path h="10287000" w="6417523">
                <a:moveTo>
                  <a:pt x="0" y="0"/>
                </a:moveTo>
                <a:lnTo>
                  <a:pt x="6417523" y="0"/>
                </a:lnTo>
                <a:lnTo>
                  <a:pt x="64175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31" r="-11733" b="-2231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35088" y="1028700"/>
            <a:ext cx="935216" cy="1355385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902696" y="3527835"/>
            <a:ext cx="8108596" cy="3512288"/>
            <a:chOff x="0" y="0"/>
            <a:chExt cx="10811461" cy="468305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61859"/>
              <a:ext cx="10811461" cy="1482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 spc="-195">
                  <a:solidFill>
                    <a:srgbClr val="2A2A40"/>
                  </a:solidFill>
                  <a:ea typeface="Gothic A1 Semi-Bold"/>
                </a:rPr>
                <a:t>프로젝트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058763"/>
              <a:ext cx="10811461" cy="2624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2A2A40"/>
                  </a:solidFill>
                  <a:ea typeface="Gothic A1 Medium"/>
                </a:rPr>
                <a:t>일정</a:t>
              </a: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2A2A40"/>
                  </a:solidFill>
                  <a:ea typeface="Gothic A1 Medium"/>
                </a:rPr>
                <a:t>설계</a:t>
              </a: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2A2A40"/>
                  </a:solidFill>
                  <a:ea typeface="Gothic A1 Medium"/>
                </a:rPr>
                <a:t>데이터</a:t>
              </a: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2A2A40"/>
                  </a:solidFill>
                  <a:ea typeface="Gothic A1 Medium"/>
                </a:rPr>
                <a:t>개발환경</a:t>
              </a:r>
            </a:p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2A2A40"/>
                  </a:solidFill>
                  <a:ea typeface="Gothic A1 Medium"/>
                </a:rPr>
                <a:t>형상관리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DAF-hnDt49E</dc:identifier>
  <dcterms:modified xsi:type="dcterms:W3CDTF">2011-08-01T06:04:30Z</dcterms:modified>
  <cp:revision>1</cp:revision>
  <dc:title>노란색 초록색 파란색 디지털리즘 단순하고 기본적인 프레젠테이션</dc:title>
</cp:coreProperties>
</file>